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80" r:id="rId3"/>
    <p:sldId id="279" r:id="rId4"/>
    <p:sldId id="259" r:id="rId5"/>
    <p:sldId id="289" r:id="rId6"/>
    <p:sldId id="287" r:id="rId7"/>
    <p:sldId id="294" r:id="rId8"/>
    <p:sldId id="286" r:id="rId9"/>
    <p:sldId id="293" r:id="rId10"/>
    <p:sldId id="292" r:id="rId11"/>
    <p:sldId id="291" r:id="rId12"/>
    <p:sldId id="264" r:id="rId13"/>
    <p:sldId id="283" r:id="rId14"/>
    <p:sldId id="290" r:id="rId15"/>
    <p:sldId id="282" r:id="rId16"/>
    <p:sldId id="28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A20C96-8121-4CA3-9BF3-746E60ADA78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D2DE12-2546-416A-9524-983F775C9C5A}">
      <dgm:prSet phldrT="[Текст]" custT="1"/>
      <dgm:spPr/>
      <dgm:t>
        <a:bodyPr/>
        <a:lstStyle/>
        <a:p>
          <a:r>
            <a:rPr lang="ru-RU" sz="3200" dirty="0">
              <a:solidFill>
                <a:schemeClr val="tx1"/>
              </a:solidFill>
            </a:rPr>
            <a:t>Научная новизна</a:t>
          </a:r>
        </a:p>
      </dgm:t>
    </dgm:pt>
    <dgm:pt modelId="{F1354B24-75C3-42F6-8592-247346183B80}" type="parTrans" cxnId="{BF3CCA98-F303-4DF0-88FD-2B50658098FD}">
      <dgm:prSet/>
      <dgm:spPr/>
      <dgm:t>
        <a:bodyPr/>
        <a:lstStyle/>
        <a:p>
          <a:endParaRPr lang="ru-RU"/>
        </a:p>
      </dgm:t>
    </dgm:pt>
    <dgm:pt modelId="{EF93DEE5-1C03-4372-B924-15A46B3A09DB}" type="sibTrans" cxnId="{BF3CCA98-F303-4DF0-88FD-2B50658098FD}">
      <dgm:prSet/>
      <dgm:spPr/>
      <dgm:t>
        <a:bodyPr/>
        <a:lstStyle/>
        <a:p>
          <a:endParaRPr lang="ru-RU"/>
        </a:p>
      </dgm:t>
    </dgm:pt>
    <dgm:pt modelId="{6BE3E1F2-C443-4DEA-8CAF-B153D55EE352}">
      <dgm:prSet phldrT="[Текст]" custT="1"/>
      <dgm:spPr/>
      <dgm:t>
        <a:bodyPr/>
        <a:lstStyle/>
        <a:p>
          <a:r>
            <a:rPr lang="ru-RU" sz="2000" dirty="0"/>
            <a:t>Расчёта турбулентных течений и неравновесной химической кинетики</a:t>
          </a:r>
        </a:p>
      </dgm:t>
    </dgm:pt>
    <dgm:pt modelId="{9F3B34EC-2104-4AA8-9FF8-52A3B9BA190C}" type="parTrans" cxnId="{A9FF3973-0A3B-438B-8B00-9AEDE5FE1040}">
      <dgm:prSet/>
      <dgm:spPr/>
      <dgm:t>
        <a:bodyPr/>
        <a:lstStyle/>
        <a:p>
          <a:endParaRPr lang="ru-RU"/>
        </a:p>
      </dgm:t>
    </dgm:pt>
    <dgm:pt modelId="{F506CD79-4EED-410D-9653-7E1C826BD954}" type="sibTrans" cxnId="{A9FF3973-0A3B-438B-8B00-9AEDE5FE1040}">
      <dgm:prSet/>
      <dgm:spPr/>
      <dgm:t>
        <a:bodyPr/>
        <a:lstStyle/>
        <a:p>
          <a:endParaRPr lang="ru-RU"/>
        </a:p>
      </dgm:t>
    </dgm:pt>
    <dgm:pt modelId="{51B9B9CD-149A-4CA3-AC7F-ADD820CF4FF9}">
      <dgm:prSet phldrT="[Текст]" custT="1"/>
      <dgm:spPr/>
      <dgm:t>
        <a:bodyPr/>
        <a:lstStyle/>
        <a:p>
          <a:r>
            <a:rPr lang="ru-RU" sz="2000" dirty="0"/>
            <a:t>Установлены критерии применимости </a:t>
          </a:r>
          <a:r>
            <a:rPr lang="ru-RU" sz="2000" dirty="0" err="1"/>
            <a:t>параболизированной</a:t>
          </a:r>
          <a:r>
            <a:rPr lang="ru-RU" sz="2000" dirty="0"/>
            <a:t> модели</a:t>
          </a:r>
        </a:p>
      </dgm:t>
    </dgm:pt>
    <dgm:pt modelId="{4923B8AC-6191-4EA8-A0E0-1C04293F74EF}" type="parTrans" cxnId="{849D205F-A604-4815-AF3C-6245A8E3062B}">
      <dgm:prSet/>
      <dgm:spPr/>
      <dgm:t>
        <a:bodyPr/>
        <a:lstStyle/>
        <a:p>
          <a:endParaRPr lang="ru-RU"/>
        </a:p>
      </dgm:t>
    </dgm:pt>
    <dgm:pt modelId="{F9898AAA-DC38-4FCA-9B5D-6FC8C26C1297}" type="sibTrans" cxnId="{849D205F-A604-4815-AF3C-6245A8E3062B}">
      <dgm:prSet/>
      <dgm:spPr/>
      <dgm:t>
        <a:bodyPr/>
        <a:lstStyle/>
        <a:p>
          <a:endParaRPr lang="ru-RU"/>
        </a:p>
      </dgm:t>
    </dgm:pt>
    <dgm:pt modelId="{BF5330F1-8DE8-4EA8-9F56-80CCF2BBF819}">
      <dgm:prSet phldrT="[Текст]" custT="1"/>
      <dgm:spPr/>
      <dgm:t>
        <a:bodyPr/>
        <a:lstStyle/>
        <a:p>
          <a:r>
            <a:rPr lang="ru-RU" sz="3200" dirty="0">
              <a:solidFill>
                <a:schemeClr val="tx1"/>
              </a:solidFill>
            </a:rPr>
            <a:t>Практическая значимость</a:t>
          </a:r>
        </a:p>
      </dgm:t>
    </dgm:pt>
    <dgm:pt modelId="{10FCBA8A-6BC2-4A84-9018-4383E7BC29BE}" type="parTrans" cxnId="{A56C462F-AB22-4AFE-8943-B763B691B565}">
      <dgm:prSet/>
      <dgm:spPr/>
      <dgm:t>
        <a:bodyPr/>
        <a:lstStyle/>
        <a:p>
          <a:endParaRPr lang="ru-RU"/>
        </a:p>
      </dgm:t>
    </dgm:pt>
    <dgm:pt modelId="{382DE42D-617B-4997-9E89-D4335FEDD417}" type="sibTrans" cxnId="{A56C462F-AB22-4AFE-8943-B763B691B565}">
      <dgm:prSet/>
      <dgm:spPr/>
      <dgm:t>
        <a:bodyPr/>
        <a:lstStyle/>
        <a:p>
          <a:endParaRPr lang="ru-RU"/>
        </a:p>
      </dgm:t>
    </dgm:pt>
    <dgm:pt modelId="{97D74183-5F60-4346-9EFC-ED96C40C668F}">
      <dgm:prSet phldrT="[Текст]" custT="1"/>
      <dgm:spPr/>
      <dgm:t>
        <a:bodyPr/>
        <a:lstStyle/>
        <a:p>
          <a:r>
            <a:rPr lang="ru-RU" sz="2000" dirty="0"/>
            <a:t>Моделирования горения и смесеобразования в энергетических установках</a:t>
          </a:r>
          <a:endParaRPr lang="ru-RU" sz="1000" dirty="0"/>
        </a:p>
      </dgm:t>
    </dgm:pt>
    <dgm:pt modelId="{32EE8FF2-1822-4CAD-9A92-89B0A7EAE14E}" type="parTrans" cxnId="{810A43DD-1271-47AB-991B-C599B0609374}">
      <dgm:prSet/>
      <dgm:spPr/>
      <dgm:t>
        <a:bodyPr/>
        <a:lstStyle/>
        <a:p>
          <a:endParaRPr lang="ru-RU"/>
        </a:p>
      </dgm:t>
    </dgm:pt>
    <dgm:pt modelId="{DBD57A27-A5C6-4141-BA37-EB991FFE49FC}" type="sibTrans" cxnId="{810A43DD-1271-47AB-991B-C599B0609374}">
      <dgm:prSet/>
      <dgm:spPr/>
      <dgm:t>
        <a:bodyPr/>
        <a:lstStyle/>
        <a:p>
          <a:endParaRPr lang="ru-RU"/>
        </a:p>
      </dgm:t>
    </dgm:pt>
    <dgm:pt modelId="{61CB5CBB-7C64-4E81-80B0-8234E7AFBB9C}">
      <dgm:prSet phldrT="[Текст]" custT="1"/>
      <dgm:spPr/>
      <dgm:t>
        <a:bodyPr/>
        <a:lstStyle/>
        <a:p>
          <a:r>
            <a:rPr lang="ru-RU" sz="2000" dirty="0"/>
            <a:t>Проектирование реактивных двигателей и сопловых аппаратов</a:t>
          </a:r>
        </a:p>
      </dgm:t>
    </dgm:pt>
    <dgm:pt modelId="{84641DA6-A2D1-478A-8D40-7FAD820C0440}" type="parTrans" cxnId="{29B221AE-CE09-4D79-B4FF-20FE3DA355BF}">
      <dgm:prSet/>
      <dgm:spPr/>
      <dgm:t>
        <a:bodyPr/>
        <a:lstStyle/>
        <a:p>
          <a:endParaRPr lang="ru-RU"/>
        </a:p>
      </dgm:t>
    </dgm:pt>
    <dgm:pt modelId="{89135C9E-8E6A-4EE1-BCD8-8B1291D10DCE}" type="sibTrans" cxnId="{29B221AE-CE09-4D79-B4FF-20FE3DA355BF}">
      <dgm:prSet/>
      <dgm:spPr/>
      <dgm:t>
        <a:bodyPr/>
        <a:lstStyle/>
        <a:p>
          <a:endParaRPr lang="ru-RU"/>
        </a:p>
      </dgm:t>
    </dgm:pt>
    <dgm:pt modelId="{36F800E7-3646-480A-8B06-6F0457364FF0}">
      <dgm:prSet phldrT="[Текст]" custT="1"/>
      <dgm:spPr/>
      <dgm:t>
        <a:bodyPr/>
        <a:lstStyle/>
        <a:p>
          <a:r>
            <a:rPr lang="ru-RU" sz="2000" dirty="0"/>
            <a:t>Научные исследования, связанные с неравновесными газодинамическими процессами</a:t>
          </a:r>
        </a:p>
      </dgm:t>
    </dgm:pt>
    <dgm:pt modelId="{D43B7BDF-9CDA-4783-AE63-1F25972CF065}" type="parTrans" cxnId="{EB479A3A-1F3B-42E1-9FB1-34276D228D9D}">
      <dgm:prSet/>
      <dgm:spPr/>
      <dgm:t>
        <a:bodyPr/>
        <a:lstStyle/>
        <a:p>
          <a:endParaRPr lang="ru-RU"/>
        </a:p>
      </dgm:t>
    </dgm:pt>
    <dgm:pt modelId="{0D782849-3962-4F41-AD33-40CE94AFC612}" type="sibTrans" cxnId="{EB479A3A-1F3B-42E1-9FB1-34276D228D9D}">
      <dgm:prSet/>
      <dgm:spPr/>
      <dgm:t>
        <a:bodyPr/>
        <a:lstStyle/>
        <a:p>
          <a:endParaRPr lang="ru-RU"/>
        </a:p>
      </dgm:t>
    </dgm:pt>
    <dgm:pt modelId="{E82C470C-B5F7-492E-82F1-28F83878F5D3}">
      <dgm:prSet phldrT="[Текст]" custT="1"/>
      <dgm:spPr/>
      <dgm:t>
        <a:bodyPr/>
        <a:lstStyle/>
        <a:p>
          <a:r>
            <a:rPr lang="ru-RU" sz="2000" dirty="0"/>
            <a:t>Выявлена зависимость погрешности от степени детализации хим. процесса</a:t>
          </a:r>
        </a:p>
      </dgm:t>
    </dgm:pt>
    <dgm:pt modelId="{A1156BE5-6750-4186-AB92-7097B41B3FB7}" type="parTrans" cxnId="{DF67D7A5-9F41-401C-9191-5028CD0ECCC9}">
      <dgm:prSet/>
      <dgm:spPr/>
      <dgm:t>
        <a:bodyPr/>
        <a:lstStyle/>
        <a:p>
          <a:endParaRPr lang="ru-RU"/>
        </a:p>
      </dgm:t>
    </dgm:pt>
    <dgm:pt modelId="{A2986BDB-7C26-49C3-BE6C-4883E1E90021}" type="sibTrans" cxnId="{DF67D7A5-9F41-401C-9191-5028CD0ECCC9}">
      <dgm:prSet/>
      <dgm:spPr/>
      <dgm:t>
        <a:bodyPr/>
        <a:lstStyle/>
        <a:p>
          <a:endParaRPr lang="ru-RU"/>
        </a:p>
      </dgm:t>
    </dgm:pt>
    <dgm:pt modelId="{59F10DF2-6509-434A-8805-7DDD34D52DE1}">
      <dgm:prSet phldrT="[Текст]" custT="1"/>
      <dgm:spPr/>
      <dgm:t>
        <a:bodyPr/>
        <a:lstStyle/>
        <a:p>
          <a:r>
            <a:rPr lang="ru-RU" sz="2000" dirty="0"/>
            <a:t>Трудности экспериментальных исследований </a:t>
          </a:r>
        </a:p>
      </dgm:t>
    </dgm:pt>
    <dgm:pt modelId="{FAE90553-FD32-4410-B45C-24BD33CB6D19}" type="parTrans" cxnId="{59597C86-A942-4F05-BB86-43D05BCB7F8D}">
      <dgm:prSet/>
      <dgm:spPr/>
      <dgm:t>
        <a:bodyPr/>
        <a:lstStyle/>
        <a:p>
          <a:endParaRPr lang="ru-RU"/>
        </a:p>
      </dgm:t>
    </dgm:pt>
    <dgm:pt modelId="{97EB83C5-F078-4CF5-BC21-693891F6E5C5}" type="sibTrans" cxnId="{59597C86-A942-4F05-BB86-43D05BCB7F8D}">
      <dgm:prSet/>
      <dgm:spPr/>
      <dgm:t>
        <a:bodyPr/>
        <a:lstStyle/>
        <a:p>
          <a:endParaRPr lang="ru-RU"/>
        </a:p>
      </dgm:t>
    </dgm:pt>
    <dgm:pt modelId="{EEC9473A-EDBA-4441-BCDB-C0933B6BBF3E}">
      <dgm:prSet phldrT="[Текст]" custT="1"/>
      <dgm:spPr/>
      <dgm:t>
        <a:bodyPr/>
        <a:lstStyle/>
        <a:p>
          <a:r>
            <a:rPr lang="ru-RU" sz="2000" dirty="0"/>
            <a:t>Сравнение точности параболизованной системы и полного Навье-Стокса</a:t>
          </a:r>
        </a:p>
      </dgm:t>
    </dgm:pt>
    <dgm:pt modelId="{3A50EBA1-E856-4A9E-A158-BB7D8A2292A9}" type="parTrans" cxnId="{DFE83AEB-9C25-4F01-83DF-25275E1F6E90}">
      <dgm:prSet/>
      <dgm:spPr/>
      <dgm:t>
        <a:bodyPr/>
        <a:lstStyle/>
        <a:p>
          <a:endParaRPr lang="ru-RU"/>
        </a:p>
      </dgm:t>
    </dgm:pt>
    <dgm:pt modelId="{C5694095-C01B-4DD1-A7B9-82271BF95AA7}" type="sibTrans" cxnId="{DFE83AEB-9C25-4F01-83DF-25275E1F6E90}">
      <dgm:prSet/>
      <dgm:spPr/>
      <dgm:t>
        <a:bodyPr/>
        <a:lstStyle/>
        <a:p>
          <a:endParaRPr lang="ru-RU"/>
        </a:p>
      </dgm:t>
    </dgm:pt>
    <dgm:pt modelId="{FBA9B17D-2289-4CC8-A764-FC76391B3DAF}" type="pres">
      <dgm:prSet presAssocID="{A7A20C96-8121-4CA3-9BF3-746E60ADA78E}" presName="layout" presStyleCnt="0">
        <dgm:presLayoutVars>
          <dgm:chMax/>
          <dgm:chPref/>
          <dgm:dir/>
          <dgm:resizeHandles/>
        </dgm:presLayoutVars>
      </dgm:prSet>
      <dgm:spPr/>
    </dgm:pt>
    <dgm:pt modelId="{197532DD-BD43-437B-B887-95D5976687CD}" type="pres">
      <dgm:prSet presAssocID="{90D2DE12-2546-416A-9524-983F775C9C5A}" presName="root" presStyleCnt="0">
        <dgm:presLayoutVars>
          <dgm:chMax/>
          <dgm:chPref/>
        </dgm:presLayoutVars>
      </dgm:prSet>
      <dgm:spPr/>
    </dgm:pt>
    <dgm:pt modelId="{3E537981-BFA8-40F1-9C04-CD9E03074713}" type="pres">
      <dgm:prSet presAssocID="{90D2DE12-2546-416A-9524-983F775C9C5A}" presName="rootComposite" presStyleCnt="0">
        <dgm:presLayoutVars/>
      </dgm:prSet>
      <dgm:spPr/>
    </dgm:pt>
    <dgm:pt modelId="{1AC7F667-44D1-4E20-A92A-AA4727E72C84}" type="pres">
      <dgm:prSet presAssocID="{90D2DE12-2546-416A-9524-983F775C9C5A}" presName="ParentAccent" presStyleLbl="alignNode1" presStyleIdx="0" presStyleCnt="2"/>
      <dgm:spPr/>
    </dgm:pt>
    <dgm:pt modelId="{BCB6A7B2-7792-4863-95DD-4DDBDFF82C02}" type="pres">
      <dgm:prSet presAssocID="{90D2DE12-2546-416A-9524-983F775C9C5A}" presName="ParentSmallAccent" presStyleLbl="fgAcc1" presStyleIdx="0" presStyleCnt="2"/>
      <dgm:spPr/>
    </dgm:pt>
    <dgm:pt modelId="{B5833CBB-4106-4E72-9D60-11D7967DAE5F}" type="pres">
      <dgm:prSet presAssocID="{90D2DE12-2546-416A-9524-983F775C9C5A}" presName="Parent" presStyleLbl="revTx" presStyleIdx="0" presStyleCnt="10" custScaleX="67390" custLinFactNeighborX="-7583" custLinFactNeighborY="79710">
        <dgm:presLayoutVars>
          <dgm:chMax/>
          <dgm:chPref val="4"/>
          <dgm:bulletEnabled val="1"/>
        </dgm:presLayoutVars>
      </dgm:prSet>
      <dgm:spPr/>
    </dgm:pt>
    <dgm:pt modelId="{1A19F911-37B8-490D-8065-6FF6EE26D7C2}" type="pres">
      <dgm:prSet presAssocID="{90D2DE12-2546-416A-9524-983F775C9C5A}" presName="childShape" presStyleCnt="0">
        <dgm:presLayoutVars>
          <dgm:chMax val="0"/>
          <dgm:chPref val="0"/>
        </dgm:presLayoutVars>
      </dgm:prSet>
      <dgm:spPr/>
    </dgm:pt>
    <dgm:pt modelId="{65DFD859-4ADC-44FF-B279-7C24D3A24C43}" type="pres">
      <dgm:prSet presAssocID="{6BE3E1F2-C443-4DEA-8CAF-B153D55EE352}" presName="childComposite" presStyleCnt="0">
        <dgm:presLayoutVars>
          <dgm:chMax val="0"/>
          <dgm:chPref val="0"/>
        </dgm:presLayoutVars>
      </dgm:prSet>
      <dgm:spPr/>
    </dgm:pt>
    <dgm:pt modelId="{68EC7DD2-7E9A-4CCD-A458-961A83A30954}" type="pres">
      <dgm:prSet presAssocID="{6BE3E1F2-C443-4DEA-8CAF-B153D55EE352}" presName="ChildAccent" presStyleLbl="solidFgAcc1" presStyleIdx="0" presStyleCnt="8"/>
      <dgm:spPr/>
    </dgm:pt>
    <dgm:pt modelId="{432E3B74-DED9-4CB3-B183-B9A90C239B9C}" type="pres">
      <dgm:prSet presAssocID="{6BE3E1F2-C443-4DEA-8CAF-B153D55EE352}" presName="Child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D9589FCC-FE0A-4A20-9793-EF7355882778}" type="pres">
      <dgm:prSet presAssocID="{51B9B9CD-149A-4CA3-AC7F-ADD820CF4FF9}" presName="childComposite" presStyleCnt="0">
        <dgm:presLayoutVars>
          <dgm:chMax val="0"/>
          <dgm:chPref val="0"/>
        </dgm:presLayoutVars>
      </dgm:prSet>
      <dgm:spPr/>
    </dgm:pt>
    <dgm:pt modelId="{412733B1-3888-4979-8D11-0EA7846E2B2F}" type="pres">
      <dgm:prSet presAssocID="{51B9B9CD-149A-4CA3-AC7F-ADD820CF4FF9}" presName="ChildAccent" presStyleLbl="solidFgAcc1" presStyleIdx="1" presStyleCnt="8"/>
      <dgm:spPr/>
    </dgm:pt>
    <dgm:pt modelId="{BF3710A7-6088-41B7-ACD6-2F72B5C225FB}" type="pres">
      <dgm:prSet presAssocID="{51B9B9CD-149A-4CA3-AC7F-ADD820CF4FF9}" presName="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2C092430-3C1D-4DAF-9FD5-9A876A0E6DE8}" type="pres">
      <dgm:prSet presAssocID="{E82C470C-B5F7-492E-82F1-28F83878F5D3}" presName="childComposite" presStyleCnt="0">
        <dgm:presLayoutVars>
          <dgm:chMax val="0"/>
          <dgm:chPref val="0"/>
        </dgm:presLayoutVars>
      </dgm:prSet>
      <dgm:spPr/>
    </dgm:pt>
    <dgm:pt modelId="{A57FE7BD-BB22-486D-B237-32E7541E9966}" type="pres">
      <dgm:prSet presAssocID="{E82C470C-B5F7-492E-82F1-28F83878F5D3}" presName="ChildAccent" presStyleLbl="solidFgAcc1" presStyleIdx="2" presStyleCnt="8"/>
      <dgm:spPr/>
    </dgm:pt>
    <dgm:pt modelId="{9E8FA315-2D52-41A2-A824-1040FBD17FDE}" type="pres">
      <dgm:prSet presAssocID="{E82C470C-B5F7-492E-82F1-28F83878F5D3}" presName="Child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CD95AE29-B04E-4F64-B5AA-E04EE0B7C475}" type="pres">
      <dgm:prSet presAssocID="{EEC9473A-EDBA-4441-BCDB-C0933B6BBF3E}" presName="childComposite" presStyleCnt="0">
        <dgm:presLayoutVars>
          <dgm:chMax val="0"/>
          <dgm:chPref val="0"/>
        </dgm:presLayoutVars>
      </dgm:prSet>
      <dgm:spPr/>
    </dgm:pt>
    <dgm:pt modelId="{265D1576-0532-428D-8578-62205C908D62}" type="pres">
      <dgm:prSet presAssocID="{EEC9473A-EDBA-4441-BCDB-C0933B6BBF3E}" presName="ChildAccent" presStyleLbl="solidFgAcc1" presStyleIdx="3" presStyleCnt="8"/>
      <dgm:spPr/>
    </dgm:pt>
    <dgm:pt modelId="{505F2642-5A32-4C89-89B0-C203B1AA0671}" type="pres">
      <dgm:prSet presAssocID="{EEC9473A-EDBA-4441-BCDB-C0933B6BBF3E}" presName="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6E5F798F-0C99-467E-84AD-BA07A527F6BE}" type="pres">
      <dgm:prSet presAssocID="{BF5330F1-8DE8-4EA8-9F56-80CCF2BBF819}" presName="root" presStyleCnt="0">
        <dgm:presLayoutVars>
          <dgm:chMax/>
          <dgm:chPref/>
        </dgm:presLayoutVars>
      </dgm:prSet>
      <dgm:spPr/>
    </dgm:pt>
    <dgm:pt modelId="{8344F6FD-7184-4035-BEC0-61FB7398604D}" type="pres">
      <dgm:prSet presAssocID="{BF5330F1-8DE8-4EA8-9F56-80CCF2BBF819}" presName="rootComposite" presStyleCnt="0">
        <dgm:presLayoutVars/>
      </dgm:prSet>
      <dgm:spPr/>
    </dgm:pt>
    <dgm:pt modelId="{4D8CCE4B-CCD7-4C67-A4AA-77776053392D}" type="pres">
      <dgm:prSet presAssocID="{BF5330F1-8DE8-4EA8-9F56-80CCF2BBF819}" presName="ParentAccent" presStyleLbl="alignNode1" presStyleIdx="1" presStyleCnt="2"/>
      <dgm:spPr/>
    </dgm:pt>
    <dgm:pt modelId="{DF07EB90-7114-4B93-9683-098A05881734}" type="pres">
      <dgm:prSet presAssocID="{BF5330F1-8DE8-4EA8-9F56-80CCF2BBF819}" presName="ParentSmallAccent" presStyleLbl="fgAcc1" presStyleIdx="1" presStyleCnt="2"/>
      <dgm:spPr/>
    </dgm:pt>
    <dgm:pt modelId="{ECBEC8B0-3CD2-4E1E-AA76-9D18701E2447}" type="pres">
      <dgm:prSet presAssocID="{BF5330F1-8DE8-4EA8-9F56-80CCF2BBF819}" presName="Parent" presStyleLbl="revTx" presStyleIdx="5" presStyleCnt="10" custScaleX="88532" custLinFactNeighborX="3677" custLinFactNeighborY="77966">
        <dgm:presLayoutVars>
          <dgm:chMax/>
          <dgm:chPref val="4"/>
          <dgm:bulletEnabled val="1"/>
        </dgm:presLayoutVars>
      </dgm:prSet>
      <dgm:spPr/>
    </dgm:pt>
    <dgm:pt modelId="{76496217-63C4-4AFA-B473-768CBD92AA95}" type="pres">
      <dgm:prSet presAssocID="{BF5330F1-8DE8-4EA8-9F56-80CCF2BBF819}" presName="childShape" presStyleCnt="0">
        <dgm:presLayoutVars>
          <dgm:chMax val="0"/>
          <dgm:chPref val="0"/>
        </dgm:presLayoutVars>
      </dgm:prSet>
      <dgm:spPr/>
    </dgm:pt>
    <dgm:pt modelId="{D765AA7E-1CFF-4662-AAE7-E245B0ACF483}" type="pres">
      <dgm:prSet presAssocID="{97D74183-5F60-4346-9EFC-ED96C40C668F}" presName="childComposite" presStyleCnt="0">
        <dgm:presLayoutVars>
          <dgm:chMax val="0"/>
          <dgm:chPref val="0"/>
        </dgm:presLayoutVars>
      </dgm:prSet>
      <dgm:spPr/>
    </dgm:pt>
    <dgm:pt modelId="{8D66EEA6-6A07-4D09-9031-3EA9BB228A9D}" type="pres">
      <dgm:prSet presAssocID="{97D74183-5F60-4346-9EFC-ED96C40C668F}" presName="ChildAccent" presStyleLbl="solidFgAcc1" presStyleIdx="4" presStyleCnt="8" custLinFactNeighborX="8104" custLinFactNeighborY="16700"/>
      <dgm:spPr/>
    </dgm:pt>
    <dgm:pt modelId="{0C5E2BCD-00B2-4960-AB86-481D3C37D6F3}" type="pres">
      <dgm:prSet presAssocID="{97D74183-5F60-4346-9EFC-ED96C40C668F}" presName="Child" presStyleLbl="revTx" presStyleIdx="6" presStyleCnt="10" custLinFactNeighborX="11385" custLinFactNeighborY="15691">
        <dgm:presLayoutVars>
          <dgm:chMax val="0"/>
          <dgm:chPref val="0"/>
          <dgm:bulletEnabled val="1"/>
        </dgm:presLayoutVars>
      </dgm:prSet>
      <dgm:spPr/>
    </dgm:pt>
    <dgm:pt modelId="{E2829566-1D79-4422-92A7-6E7036AA2ECF}" type="pres">
      <dgm:prSet presAssocID="{61CB5CBB-7C64-4E81-80B0-8234E7AFBB9C}" presName="childComposite" presStyleCnt="0">
        <dgm:presLayoutVars>
          <dgm:chMax val="0"/>
          <dgm:chPref val="0"/>
        </dgm:presLayoutVars>
      </dgm:prSet>
      <dgm:spPr/>
    </dgm:pt>
    <dgm:pt modelId="{4941DCE5-85B4-4698-BE8E-76DDB4C2E58C}" type="pres">
      <dgm:prSet presAssocID="{61CB5CBB-7C64-4E81-80B0-8234E7AFBB9C}" presName="ChildAccent" presStyleLbl="solidFgAcc1" presStyleIdx="5" presStyleCnt="8" custLinFactNeighborX="10490" custLinFactNeighborY="2386"/>
      <dgm:spPr/>
    </dgm:pt>
    <dgm:pt modelId="{7CF367A9-223E-4173-975D-A1DBD98CB543}" type="pres">
      <dgm:prSet presAssocID="{61CB5CBB-7C64-4E81-80B0-8234E7AFBB9C}" presName="Child" presStyleLbl="revTx" presStyleIdx="7" presStyleCnt="10" custLinFactNeighborX="11384">
        <dgm:presLayoutVars>
          <dgm:chMax val="0"/>
          <dgm:chPref val="0"/>
          <dgm:bulletEnabled val="1"/>
        </dgm:presLayoutVars>
      </dgm:prSet>
      <dgm:spPr/>
    </dgm:pt>
    <dgm:pt modelId="{03A58621-2CD3-48C0-9077-726203E5C77D}" type="pres">
      <dgm:prSet presAssocID="{36F800E7-3646-480A-8B06-6F0457364FF0}" presName="childComposite" presStyleCnt="0">
        <dgm:presLayoutVars>
          <dgm:chMax val="0"/>
          <dgm:chPref val="0"/>
        </dgm:presLayoutVars>
      </dgm:prSet>
      <dgm:spPr/>
    </dgm:pt>
    <dgm:pt modelId="{FAECBA0D-F189-4AC9-9798-912D524C1302}" type="pres">
      <dgm:prSet presAssocID="{36F800E7-3646-480A-8B06-6F0457364FF0}" presName="ChildAccent" presStyleLbl="solidFgAcc1" presStyleIdx="6" presStyleCnt="8" custLinFactNeighborX="12877" custLinFactNeighborY="2386"/>
      <dgm:spPr/>
    </dgm:pt>
    <dgm:pt modelId="{384473A9-C1B3-45CA-947C-E5EF9C937212}" type="pres">
      <dgm:prSet presAssocID="{36F800E7-3646-480A-8B06-6F0457364FF0}" presName="Child" presStyleLbl="revTx" presStyleIdx="8" presStyleCnt="10" custLinFactNeighborX="11384">
        <dgm:presLayoutVars>
          <dgm:chMax val="0"/>
          <dgm:chPref val="0"/>
          <dgm:bulletEnabled val="1"/>
        </dgm:presLayoutVars>
      </dgm:prSet>
      <dgm:spPr/>
    </dgm:pt>
    <dgm:pt modelId="{07347D42-2A03-466F-9AF8-38A29CE3401A}" type="pres">
      <dgm:prSet presAssocID="{59F10DF2-6509-434A-8805-7DDD34D52DE1}" presName="childComposite" presStyleCnt="0">
        <dgm:presLayoutVars>
          <dgm:chMax val="0"/>
          <dgm:chPref val="0"/>
        </dgm:presLayoutVars>
      </dgm:prSet>
      <dgm:spPr/>
    </dgm:pt>
    <dgm:pt modelId="{006254B4-714F-463C-BE4A-665DF7359546}" type="pres">
      <dgm:prSet presAssocID="{59F10DF2-6509-434A-8805-7DDD34D52DE1}" presName="ChildAccent" presStyleLbl="solidFgAcc1" presStyleIdx="7" presStyleCnt="8" custLinFactNeighborX="24807" custLinFactNeighborY="-2386"/>
      <dgm:spPr/>
    </dgm:pt>
    <dgm:pt modelId="{04DFC001-494D-4AA7-9B50-A062146C7DCC}" type="pres">
      <dgm:prSet presAssocID="{59F10DF2-6509-434A-8805-7DDD34D52DE1}" presName="Child" presStyleLbl="revTx" presStyleIdx="9" presStyleCnt="10" custLinFactNeighborX="11384">
        <dgm:presLayoutVars>
          <dgm:chMax val="0"/>
          <dgm:chPref val="0"/>
          <dgm:bulletEnabled val="1"/>
        </dgm:presLayoutVars>
      </dgm:prSet>
      <dgm:spPr/>
    </dgm:pt>
  </dgm:ptLst>
  <dgm:cxnLst>
    <dgm:cxn modelId="{233B4E14-9177-41FD-A23C-AB6FFA642BD8}" type="presOf" srcId="{EEC9473A-EDBA-4441-BCDB-C0933B6BBF3E}" destId="{505F2642-5A32-4C89-89B0-C203B1AA0671}" srcOrd="0" destOrd="0" presId="urn:microsoft.com/office/officeart/2008/layout/SquareAccentList"/>
    <dgm:cxn modelId="{2A8BFC2D-247F-47EF-9833-DB7139983BBD}" type="presOf" srcId="{61CB5CBB-7C64-4E81-80B0-8234E7AFBB9C}" destId="{7CF367A9-223E-4173-975D-A1DBD98CB543}" srcOrd="0" destOrd="0" presId="urn:microsoft.com/office/officeart/2008/layout/SquareAccentList"/>
    <dgm:cxn modelId="{A56C462F-AB22-4AFE-8943-B763B691B565}" srcId="{A7A20C96-8121-4CA3-9BF3-746E60ADA78E}" destId="{BF5330F1-8DE8-4EA8-9F56-80CCF2BBF819}" srcOrd="1" destOrd="0" parTransId="{10FCBA8A-6BC2-4A84-9018-4383E7BC29BE}" sibTransId="{382DE42D-617B-4997-9E89-D4335FEDD417}"/>
    <dgm:cxn modelId="{EB479A3A-1F3B-42E1-9FB1-34276D228D9D}" srcId="{BF5330F1-8DE8-4EA8-9F56-80CCF2BBF819}" destId="{36F800E7-3646-480A-8B06-6F0457364FF0}" srcOrd="2" destOrd="0" parTransId="{D43B7BDF-9CDA-4783-AE63-1F25972CF065}" sibTransId="{0D782849-3962-4F41-AD33-40CE94AFC612}"/>
    <dgm:cxn modelId="{849D205F-A604-4815-AF3C-6245A8E3062B}" srcId="{90D2DE12-2546-416A-9524-983F775C9C5A}" destId="{51B9B9CD-149A-4CA3-AC7F-ADD820CF4FF9}" srcOrd="1" destOrd="0" parTransId="{4923B8AC-6191-4EA8-A0E0-1C04293F74EF}" sibTransId="{F9898AAA-DC38-4FCA-9B5D-6FC8C26C1297}"/>
    <dgm:cxn modelId="{627CD351-9779-4B0B-A960-A95D0B200E56}" type="presOf" srcId="{97D74183-5F60-4346-9EFC-ED96C40C668F}" destId="{0C5E2BCD-00B2-4960-AB86-481D3C37D6F3}" srcOrd="0" destOrd="0" presId="urn:microsoft.com/office/officeart/2008/layout/SquareAccentList"/>
    <dgm:cxn modelId="{A9FF3973-0A3B-438B-8B00-9AEDE5FE1040}" srcId="{90D2DE12-2546-416A-9524-983F775C9C5A}" destId="{6BE3E1F2-C443-4DEA-8CAF-B153D55EE352}" srcOrd="0" destOrd="0" parTransId="{9F3B34EC-2104-4AA8-9FF8-52A3B9BA190C}" sibTransId="{F506CD79-4EED-410D-9653-7E1C826BD954}"/>
    <dgm:cxn modelId="{4465D759-69EC-4014-AB86-5201C7432993}" type="presOf" srcId="{36F800E7-3646-480A-8B06-6F0457364FF0}" destId="{384473A9-C1B3-45CA-947C-E5EF9C937212}" srcOrd="0" destOrd="0" presId="urn:microsoft.com/office/officeart/2008/layout/SquareAccentList"/>
    <dgm:cxn modelId="{59597C86-A942-4F05-BB86-43D05BCB7F8D}" srcId="{BF5330F1-8DE8-4EA8-9F56-80CCF2BBF819}" destId="{59F10DF2-6509-434A-8805-7DDD34D52DE1}" srcOrd="3" destOrd="0" parTransId="{FAE90553-FD32-4410-B45C-24BD33CB6D19}" sibTransId="{97EB83C5-F078-4CF5-BC21-693891F6E5C5}"/>
    <dgm:cxn modelId="{C43CAA92-4EC9-4191-91B3-9680D77E70C4}" type="presOf" srcId="{BF5330F1-8DE8-4EA8-9F56-80CCF2BBF819}" destId="{ECBEC8B0-3CD2-4E1E-AA76-9D18701E2447}" srcOrd="0" destOrd="0" presId="urn:microsoft.com/office/officeart/2008/layout/SquareAccentList"/>
    <dgm:cxn modelId="{170CF395-2DD8-431F-859C-AB390F146CF2}" type="presOf" srcId="{A7A20C96-8121-4CA3-9BF3-746E60ADA78E}" destId="{FBA9B17D-2289-4CC8-A764-FC76391B3DAF}" srcOrd="0" destOrd="0" presId="urn:microsoft.com/office/officeart/2008/layout/SquareAccentList"/>
    <dgm:cxn modelId="{BF3CCA98-F303-4DF0-88FD-2B50658098FD}" srcId="{A7A20C96-8121-4CA3-9BF3-746E60ADA78E}" destId="{90D2DE12-2546-416A-9524-983F775C9C5A}" srcOrd="0" destOrd="0" parTransId="{F1354B24-75C3-42F6-8592-247346183B80}" sibTransId="{EF93DEE5-1C03-4372-B924-15A46B3A09DB}"/>
    <dgm:cxn modelId="{71B290A4-0A3B-4A54-A3BF-93D40EE81FA3}" type="presOf" srcId="{90D2DE12-2546-416A-9524-983F775C9C5A}" destId="{B5833CBB-4106-4E72-9D60-11D7967DAE5F}" srcOrd="0" destOrd="0" presId="urn:microsoft.com/office/officeart/2008/layout/SquareAccentList"/>
    <dgm:cxn modelId="{DF67D7A5-9F41-401C-9191-5028CD0ECCC9}" srcId="{90D2DE12-2546-416A-9524-983F775C9C5A}" destId="{E82C470C-B5F7-492E-82F1-28F83878F5D3}" srcOrd="2" destOrd="0" parTransId="{A1156BE5-6750-4186-AB92-7097B41B3FB7}" sibTransId="{A2986BDB-7C26-49C3-BE6C-4883E1E90021}"/>
    <dgm:cxn modelId="{29B221AE-CE09-4D79-B4FF-20FE3DA355BF}" srcId="{BF5330F1-8DE8-4EA8-9F56-80CCF2BBF819}" destId="{61CB5CBB-7C64-4E81-80B0-8234E7AFBB9C}" srcOrd="1" destOrd="0" parTransId="{84641DA6-A2D1-478A-8D40-7FAD820C0440}" sibTransId="{89135C9E-8E6A-4EE1-BCD8-8B1291D10DCE}"/>
    <dgm:cxn modelId="{7EB5E9B4-E4CB-4DFC-B0DC-45D9992FEA4C}" type="presOf" srcId="{6BE3E1F2-C443-4DEA-8CAF-B153D55EE352}" destId="{432E3B74-DED9-4CB3-B183-B9A90C239B9C}" srcOrd="0" destOrd="0" presId="urn:microsoft.com/office/officeart/2008/layout/SquareAccentList"/>
    <dgm:cxn modelId="{001166D0-E82D-4ED1-800E-BE4B3162AEBD}" type="presOf" srcId="{59F10DF2-6509-434A-8805-7DDD34D52DE1}" destId="{04DFC001-494D-4AA7-9B50-A062146C7DCC}" srcOrd="0" destOrd="0" presId="urn:microsoft.com/office/officeart/2008/layout/SquareAccentList"/>
    <dgm:cxn modelId="{810A43DD-1271-47AB-991B-C599B0609374}" srcId="{BF5330F1-8DE8-4EA8-9F56-80CCF2BBF819}" destId="{97D74183-5F60-4346-9EFC-ED96C40C668F}" srcOrd="0" destOrd="0" parTransId="{32EE8FF2-1822-4CAD-9A92-89B0A7EAE14E}" sibTransId="{DBD57A27-A5C6-4141-BA37-EB991FFE49FC}"/>
    <dgm:cxn modelId="{DFE83AEB-9C25-4F01-83DF-25275E1F6E90}" srcId="{90D2DE12-2546-416A-9524-983F775C9C5A}" destId="{EEC9473A-EDBA-4441-BCDB-C0933B6BBF3E}" srcOrd="3" destOrd="0" parTransId="{3A50EBA1-E856-4A9E-A158-BB7D8A2292A9}" sibTransId="{C5694095-C01B-4DD1-A7B9-82271BF95AA7}"/>
    <dgm:cxn modelId="{AC5D31F2-BB36-443A-9D6A-148C300A6354}" type="presOf" srcId="{E82C470C-B5F7-492E-82F1-28F83878F5D3}" destId="{9E8FA315-2D52-41A2-A824-1040FBD17FDE}" srcOrd="0" destOrd="0" presId="urn:microsoft.com/office/officeart/2008/layout/SquareAccentList"/>
    <dgm:cxn modelId="{3887AFF2-1F77-4112-80AB-C82F094E75C5}" type="presOf" srcId="{51B9B9CD-149A-4CA3-AC7F-ADD820CF4FF9}" destId="{BF3710A7-6088-41B7-ACD6-2F72B5C225FB}" srcOrd="0" destOrd="0" presId="urn:microsoft.com/office/officeart/2008/layout/SquareAccentList"/>
    <dgm:cxn modelId="{0D3D1150-35C4-42BF-849E-CE8C81ED554D}" type="presParOf" srcId="{FBA9B17D-2289-4CC8-A764-FC76391B3DAF}" destId="{197532DD-BD43-437B-B887-95D5976687CD}" srcOrd="0" destOrd="0" presId="urn:microsoft.com/office/officeart/2008/layout/SquareAccentList"/>
    <dgm:cxn modelId="{A92C992D-FD5A-4344-AFAF-291120AC2F55}" type="presParOf" srcId="{197532DD-BD43-437B-B887-95D5976687CD}" destId="{3E537981-BFA8-40F1-9C04-CD9E03074713}" srcOrd="0" destOrd="0" presId="urn:microsoft.com/office/officeart/2008/layout/SquareAccentList"/>
    <dgm:cxn modelId="{567AAB2C-8131-4F14-BCBF-FB40C81B6B1C}" type="presParOf" srcId="{3E537981-BFA8-40F1-9C04-CD9E03074713}" destId="{1AC7F667-44D1-4E20-A92A-AA4727E72C84}" srcOrd="0" destOrd="0" presId="urn:microsoft.com/office/officeart/2008/layout/SquareAccentList"/>
    <dgm:cxn modelId="{64DE603F-86B0-4BD4-B196-802333415BF9}" type="presParOf" srcId="{3E537981-BFA8-40F1-9C04-CD9E03074713}" destId="{BCB6A7B2-7792-4863-95DD-4DDBDFF82C02}" srcOrd="1" destOrd="0" presId="urn:microsoft.com/office/officeart/2008/layout/SquareAccentList"/>
    <dgm:cxn modelId="{9604A09C-A0C9-49D1-8592-4DABE7DD7866}" type="presParOf" srcId="{3E537981-BFA8-40F1-9C04-CD9E03074713}" destId="{B5833CBB-4106-4E72-9D60-11D7967DAE5F}" srcOrd="2" destOrd="0" presId="urn:microsoft.com/office/officeart/2008/layout/SquareAccentList"/>
    <dgm:cxn modelId="{C2610A2E-3C09-4BDE-9083-CCFF6D4B458E}" type="presParOf" srcId="{197532DD-BD43-437B-B887-95D5976687CD}" destId="{1A19F911-37B8-490D-8065-6FF6EE26D7C2}" srcOrd="1" destOrd="0" presId="urn:microsoft.com/office/officeart/2008/layout/SquareAccentList"/>
    <dgm:cxn modelId="{87A4D36C-8D24-4FD4-ABD3-DE51FB290493}" type="presParOf" srcId="{1A19F911-37B8-490D-8065-6FF6EE26D7C2}" destId="{65DFD859-4ADC-44FF-B279-7C24D3A24C43}" srcOrd="0" destOrd="0" presId="urn:microsoft.com/office/officeart/2008/layout/SquareAccentList"/>
    <dgm:cxn modelId="{AAF06215-59AD-45EE-ADD5-DDF26D698F8D}" type="presParOf" srcId="{65DFD859-4ADC-44FF-B279-7C24D3A24C43}" destId="{68EC7DD2-7E9A-4CCD-A458-961A83A30954}" srcOrd="0" destOrd="0" presId="urn:microsoft.com/office/officeart/2008/layout/SquareAccentList"/>
    <dgm:cxn modelId="{B4EC17E1-6E85-4EBD-8129-1784C5F0554F}" type="presParOf" srcId="{65DFD859-4ADC-44FF-B279-7C24D3A24C43}" destId="{432E3B74-DED9-4CB3-B183-B9A90C239B9C}" srcOrd="1" destOrd="0" presId="urn:microsoft.com/office/officeart/2008/layout/SquareAccentList"/>
    <dgm:cxn modelId="{B79990E2-4FFC-49B9-8E43-5DF443FB7947}" type="presParOf" srcId="{1A19F911-37B8-490D-8065-6FF6EE26D7C2}" destId="{D9589FCC-FE0A-4A20-9793-EF7355882778}" srcOrd="1" destOrd="0" presId="urn:microsoft.com/office/officeart/2008/layout/SquareAccentList"/>
    <dgm:cxn modelId="{C7469EAE-E90C-4D22-A740-9B77EA9999EF}" type="presParOf" srcId="{D9589FCC-FE0A-4A20-9793-EF7355882778}" destId="{412733B1-3888-4979-8D11-0EA7846E2B2F}" srcOrd="0" destOrd="0" presId="urn:microsoft.com/office/officeart/2008/layout/SquareAccentList"/>
    <dgm:cxn modelId="{09385092-9D2E-4A0D-A6B1-D3BB5FFEDD68}" type="presParOf" srcId="{D9589FCC-FE0A-4A20-9793-EF7355882778}" destId="{BF3710A7-6088-41B7-ACD6-2F72B5C225FB}" srcOrd="1" destOrd="0" presId="urn:microsoft.com/office/officeart/2008/layout/SquareAccentList"/>
    <dgm:cxn modelId="{DE858ECD-D942-4E5C-A67F-F3FFEB2B3C9E}" type="presParOf" srcId="{1A19F911-37B8-490D-8065-6FF6EE26D7C2}" destId="{2C092430-3C1D-4DAF-9FD5-9A876A0E6DE8}" srcOrd="2" destOrd="0" presId="urn:microsoft.com/office/officeart/2008/layout/SquareAccentList"/>
    <dgm:cxn modelId="{E28A5522-3151-44E7-83D8-76DDDDF0FF9D}" type="presParOf" srcId="{2C092430-3C1D-4DAF-9FD5-9A876A0E6DE8}" destId="{A57FE7BD-BB22-486D-B237-32E7541E9966}" srcOrd="0" destOrd="0" presId="urn:microsoft.com/office/officeart/2008/layout/SquareAccentList"/>
    <dgm:cxn modelId="{85AF9AAD-CE68-455F-B1AB-15254B00E087}" type="presParOf" srcId="{2C092430-3C1D-4DAF-9FD5-9A876A0E6DE8}" destId="{9E8FA315-2D52-41A2-A824-1040FBD17FDE}" srcOrd="1" destOrd="0" presId="urn:microsoft.com/office/officeart/2008/layout/SquareAccentList"/>
    <dgm:cxn modelId="{F27B6D16-FCB8-4346-9310-50D43BE42D41}" type="presParOf" srcId="{1A19F911-37B8-490D-8065-6FF6EE26D7C2}" destId="{CD95AE29-B04E-4F64-B5AA-E04EE0B7C475}" srcOrd="3" destOrd="0" presId="urn:microsoft.com/office/officeart/2008/layout/SquareAccentList"/>
    <dgm:cxn modelId="{3E0CF501-3F2F-4AB0-BE03-A70476C87149}" type="presParOf" srcId="{CD95AE29-B04E-4F64-B5AA-E04EE0B7C475}" destId="{265D1576-0532-428D-8578-62205C908D62}" srcOrd="0" destOrd="0" presId="urn:microsoft.com/office/officeart/2008/layout/SquareAccentList"/>
    <dgm:cxn modelId="{8E8F8C4E-6135-4E06-A16D-BAEC05168CCB}" type="presParOf" srcId="{CD95AE29-B04E-4F64-B5AA-E04EE0B7C475}" destId="{505F2642-5A32-4C89-89B0-C203B1AA0671}" srcOrd="1" destOrd="0" presId="urn:microsoft.com/office/officeart/2008/layout/SquareAccentList"/>
    <dgm:cxn modelId="{54F14CA6-EF6B-4A18-9635-5F5666413631}" type="presParOf" srcId="{FBA9B17D-2289-4CC8-A764-FC76391B3DAF}" destId="{6E5F798F-0C99-467E-84AD-BA07A527F6BE}" srcOrd="1" destOrd="0" presId="urn:microsoft.com/office/officeart/2008/layout/SquareAccentList"/>
    <dgm:cxn modelId="{D402B093-2D0C-433C-A9E1-1675F2EF67A2}" type="presParOf" srcId="{6E5F798F-0C99-467E-84AD-BA07A527F6BE}" destId="{8344F6FD-7184-4035-BEC0-61FB7398604D}" srcOrd="0" destOrd="0" presId="urn:microsoft.com/office/officeart/2008/layout/SquareAccentList"/>
    <dgm:cxn modelId="{FC1691DA-DF37-4E15-AE08-4959E63E9343}" type="presParOf" srcId="{8344F6FD-7184-4035-BEC0-61FB7398604D}" destId="{4D8CCE4B-CCD7-4C67-A4AA-77776053392D}" srcOrd="0" destOrd="0" presId="urn:microsoft.com/office/officeart/2008/layout/SquareAccentList"/>
    <dgm:cxn modelId="{172534C5-585F-419A-93BF-FF00F81D949C}" type="presParOf" srcId="{8344F6FD-7184-4035-BEC0-61FB7398604D}" destId="{DF07EB90-7114-4B93-9683-098A05881734}" srcOrd="1" destOrd="0" presId="urn:microsoft.com/office/officeart/2008/layout/SquareAccentList"/>
    <dgm:cxn modelId="{1EA34595-6A73-4525-ABBE-74CC97873639}" type="presParOf" srcId="{8344F6FD-7184-4035-BEC0-61FB7398604D}" destId="{ECBEC8B0-3CD2-4E1E-AA76-9D18701E2447}" srcOrd="2" destOrd="0" presId="urn:microsoft.com/office/officeart/2008/layout/SquareAccentList"/>
    <dgm:cxn modelId="{3D6E1CDE-3D95-4E1D-B97A-A3799494AE0D}" type="presParOf" srcId="{6E5F798F-0C99-467E-84AD-BA07A527F6BE}" destId="{76496217-63C4-4AFA-B473-768CBD92AA95}" srcOrd="1" destOrd="0" presId="urn:microsoft.com/office/officeart/2008/layout/SquareAccentList"/>
    <dgm:cxn modelId="{44DDE5DB-9D65-4126-BF0F-73BF9E2823C7}" type="presParOf" srcId="{76496217-63C4-4AFA-B473-768CBD92AA95}" destId="{D765AA7E-1CFF-4662-AAE7-E245B0ACF483}" srcOrd="0" destOrd="0" presId="urn:microsoft.com/office/officeart/2008/layout/SquareAccentList"/>
    <dgm:cxn modelId="{3D6FEC9E-3997-4286-BD32-2BAD5C79D272}" type="presParOf" srcId="{D765AA7E-1CFF-4662-AAE7-E245B0ACF483}" destId="{8D66EEA6-6A07-4D09-9031-3EA9BB228A9D}" srcOrd="0" destOrd="0" presId="urn:microsoft.com/office/officeart/2008/layout/SquareAccentList"/>
    <dgm:cxn modelId="{2910C6D5-E080-4AA6-B97F-AC15DD455F19}" type="presParOf" srcId="{D765AA7E-1CFF-4662-AAE7-E245B0ACF483}" destId="{0C5E2BCD-00B2-4960-AB86-481D3C37D6F3}" srcOrd="1" destOrd="0" presId="urn:microsoft.com/office/officeart/2008/layout/SquareAccentList"/>
    <dgm:cxn modelId="{3446CEFD-F59A-4E56-89AA-D514BC20301E}" type="presParOf" srcId="{76496217-63C4-4AFA-B473-768CBD92AA95}" destId="{E2829566-1D79-4422-92A7-6E7036AA2ECF}" srcOrd="1" destOrd="0" presId="urn:microsoft.com/office/officeart/2008/layout/SquareAccentList"/>
    <dgm:cxn modelId="{4E298CDA-D50D-466C-A418-6018EDF86D1C}" type="presParOf" srcId="{E2829566-1D79-4422-92A7-6E7036AA2ECF}" destId="{4941DCE5-85B4-4698-BE8E-76DDB4C2E58C}" srcOrd="0" destOrd="0" presId="urn:microsoft.com/office/officeart/2008/layout/SquareAccentList"/>
    <dgm:cxn modelId="{03C45E79-5B21-489F-B18F-DC5A4B8E246E}" type="presParOf" srcId="{E2829566-1D79-4422-92A7-6E7036AA2ECF}" destId="{7CF367A9-223E-4173-975D-A1DBD98CB543}" srcOrd="1" destOrd="0" presId="urn:microsoft.com/office/officeart/2008/layout/SquareAccentList"/>
    <dgm:cxn modelId="{D45C5637-A4F2-4660-B96F-FE0C144BAA4D}" type="presParOf" srcId="{76496217-63C4-4AFA-B473-768CBD92AA95}" destId="{03A58621-2CD3-48C0-9077-726203E5C77D}" srcOrd="2" destOrd="0" presId="urn:microsoft.com/office/officeart/2008/layout/SquareAccentList"/>
    <dgm:cxn modelId="{A6761CCE-24C6-44BB-B26B-064174AFB8FA}" type="presParOf" srcId="{03A58621-2CD3-48C0-9077-726203E5C77D}" destId="{FAECBA0D-F189-4AC9-9798-912D524C1302}" srcOrd="0" destOrd="0" presId="urn:microsoft.com/office/officeart/2008/layout/SquareAccentList"/>
    <dgm:cxn modelId="{1DD20415-59CE-4F45-A62B-049C62C2ADAE}" type="presParOf" srcId="{03A58621-2CD3-48C0-9077-726203E5C77D}" destId="{384473A9-C1B3-45CA-947C-E5EF9C937212}" srcOrd="1" destOrd="0" presId="urn:microsoft.com/office/officeart/2008/layout/SquareAccentList"/>
    <dgm:cxn modelId="{B2DEC46B-9985-4717-96D6-B09337BE8C27}" type="presParOf" srcId="{76496217-63C4-4AFA-B473-768CBD92AA95}" destId="{07347D42-2A03-466F-9AF8-38A29CE3401A}" srcOrd="3" destOrd="0" presId="urn:microsoft.com/office/officeart/2008/layout/SquareAccentList"/>
    <dgm:cxn modelId="{55F34938-890D-4202-86A7-797B86359B4F}" type="presParOf" srcId="{07347D42-2A03-466F-9AF8-38A29CE3401A}" destId="{006254B4-714F-463C-BE4A-665DF7359546}" srcOrd="0" destOrd="0" presId="urn:microsoft.com/office/officeart/2008/layout/SquareAccentList"/>
    <dgm:cxn modelId="{5C6B8396-C630-4CDA-AED5-028B552038D1}" type="presParOf" srcId="{07347D42-2A03-466F-9AF8-38A29CE3401A}" destId="{04DFC001-494D-4AA7-9B50-A062146C7DC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D3209-E324-40CB-A143-C6CAFF4F48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18A930-CFD2-4D18-8E8F-1EFC239A67AC}">
      <dgm:prSet phldrT="[Текст]"/>
      <dgm:spPr/>
      <dgm:t>
        <a:bodyPr/>
        <a:lstStyle/>
        <a:p>
          <a:r>
            <a:rPr lang="ru-RU" dirty="0"/>
            <a:t>Текущее состояние</a:t>
          </a:r>
        </a:p>
      </dgm:t>
    </dgm:pt>
    <dgm:pt modelId="{5A1EF2E1-57E1-4737-8614-733647872DFD}" type="parTrans" cxnId="{72C1388C-6CA4-4997-83DF-60822ED14D70}">
      <dgm:prSet/>
      <dgm:spPr/>
      <dgm:t>
        <a:bodyPr/>
        <a:lstStyle/>
        <a:p>
          <a:endParaRPr lang="ru-RU"/>
        </a:p>
      </dgm:t>
    </dgm:pt>
    <dgm:pt modelId="{A7EF5AD2-24F1-482B-A107-A579C556EDA7}" type="sibTrans" cxnId="{72C1388C-6CA4-4997-83DF-60822ED14D70}">
      <dgm:prSet/>
      <dgm:spPr/>
      <dgm:t>
        <a:bodyPr/>
        <a:lstStyle/>
        <a:p>
          <a:endParaRPr lang="ru-RU"/>
        </a:p>
      </dgm:t>
    </dgm:pt>
    <dgm:pt modelId="{C8952643-08A7-4AB3-A2E1-4D3BF3072EE4}">
      <dgm:prSet phldrT="[Текст]" custT="1"/>
      <dgm:spPr/>
      <dgm:t>
        <a:bodyPr/>
        <a:lstStyle/>
        <a:p>
          <a:r>
            <a:rPr lang="ru-RU" sz="2000" dirty="0"/>
            <a:t>Разработана и реализована </a:t>
          </a:r>
          <a:r>
            <a:rPr lang="ru-RU" sz="2000" dirty="0" err="1"/>
            <a:t>параболизированная</a:t>
          </a:r>
          <a:r>
            <a:rPr lang="ru-RU" sz="2000" dirty="0"/>
            <a:t> модель струйных течений</a:t>
          </a:r>
        </a:p>
      </dgm:t>
    </dgm:pt>
    <dgm:pt modelId="{1618010A-533F-4E1D-B3B4-A1A40E4C5387}" type="parTrans" cxnId="{06B48117-5B6F-4B5E-A04D-42865687EE83}">
      <dgm:prSet/>
      <dgm:spPr/>
      <dgm:t>
        <a:bodyPr/>
        <a:lstStyle/>
        <a:p>
          <a:endParaRPr lang="ru-RU"/>
        </a:p>
      </dgm:t>
    </dgm:pt>
    <dgm:pt modelId="{1A751F7C-320A-4AB6-BAFA-C47D33FE58A7}" type="sibTrans" cxnId="{06B48117-5B6F-4B5E-A04D-42865687EE83}">
      <dgm:prSet/>
      <dgm:spPr/>
      <dgm:t>
        <a:bodyPr/>
        <a:lstStyle/>
        <a:p>
          <a:endParaRPr lang="ru-RU"/>
        </a:p>
      </dgm:t>
    </dgm:pt>
    <dgm:pt modelId="{6BAD1798-730C-4181-A4D1-F96DF977DB68}">
      <dgm:prSet phldrT="[Текст]"/>
      <dgm:spPr/>
      <dgm:t>
        <a:bodyPr/>
        <a:lstStyle/>
        <a:p>
          <a:r>
            <a:rPr lang="ru-RU" dirty="0"/>
            <a:t>Дальнейшее развитие</a:t>
          </a:r>
        </a:p>
      </dgm:t>
    </dgm:pt>
    <dgm:pt modelId="{80E2598F-433F-4C60-842E-DAF5B7EC1592}" type="parTrans" cxnId="{98CFBC2C-4B4E-40E6-A209-470634E1408A}">
      <dgm:prSet/>
      <dgm:spPr/>
      <dgm:t>
        <a:bodyPr/>
        <a:lstStyle/>
        <a:p>
          <a:endParaRPr lang="ru-RU"/>
        </a:p>
      </dgm:t>
    </dgm:pt>
    <dgm:pt modelId="{6E3A0D4E-DA6F-48E6-9980-EBDDACB56AB4}" type="sibTrans" cxnId="{98CFBC2C-4B4E-40E6-A209-470634E1408A}">
      <dgm:prSet/>
      <dgm:spPr/>
      <dgm:t>
        <a:bodyPr/>
        <a:lstStyle/>
        <a:p>
          <a:endParaRPr lang="ru-RU"/>
        </a:p>
      </dgm:t>
    </dgm:pt>
    <dgm:pt modelId="{EEA40ADF-85F6-49A7-AA45-5563DA44F8CB}">
      <dgm:prSet phldrT="[Текст]" custT="1"/>
      <dgm:spPr/>
      <dgm:t>
        <a:bodyPr/>
        <a:lstStyle/>
        <a:p>
          <a:r>
            <a:rPr lang="ru-RU" sz="2000" dirty="0"/>
            <a:t>Исправление ошибок и недочётов</a:t>
          </a:r>
        </a:p>
      </dgm:t>
    </dgm:pt>
    <dgm:pt modelId="{5C840187-14DA-4937-8991-97EF801E3C5C}" type="parTrans" cxnId="{27F00393-A40F-4933-A576-10D436E6FCCC}">
      <dgm:prSet/>
      <dgm:spPr/>
      <dgm:t>
        <a:bodyPr/>
        <a:lstStyle/>
        <a:p>
          <a:endParaRPr lang="ru-RU"/>
        </a:p>
      </dgm:t>
    </dgm:pt>
    <dgm:pt modelId="{797C5738-A712-4F08-8601-AFD3DBA54705}" type="sibTrans" cxnId="{27F00393-A40F-4933-A576-10D436E6FCCC}">
      <dgm:prSet/>
      <dgm:spPr/>
      <dgm:t>
        <a:bodyPr/>
        <a:lstStyle/>
        <a:p>
          <a:endParaRPr lang="ru-RU"/>
        </a:p>
      </dgm:t>
    </dgm:pt>
    <dgm:pt modelId="{A3E113EE-47F9-484E-B78D-AC1FBDE3C9B2}">
      <dgm:prSet phldrT="[Текст]" custT="1"/>
      <dgm:spPr/>
      <dgm:t>
        <a:bodyPr/>
        <a:lstStyle/>
        <a:p>
          <a:r>
            <a:rPr lang="ru-RU" sz="2000" dirty="0"/>
            <a:t>Оптимизация</a:t>
          </a:r>
        </a:p>
      </dgm:t>
    </dgm:pt>
    <dgm:pt modelId="{0C3C8A41-E9EA-4CFF-A78A-B16C32C2B8FD}" type="parTrans" cxnId="{165111BB-BC88-47EB-A4FB-86780F1B64BF}">
      <dgm:prSet/>
      <dgm:spPr/>
      <dgm:t>
        <a:bodyPr/>
        <a:lstStyle/>
        <a:p>
          <a:endParaRPr lang="ru-RU"/>
        </a:p>
      </dgm:t>
    </dgm:pt>
    <dgm:pt modelId="{0A5EAD69-F39B-4392-93F3-5C7E9ED7A051}" type="sibTrans" cxnId="{165111BB-BC88-47EB-A4FB-86780F1B64BF}">
      <dgm:prSet/>
      <dgm:spPr/>
      <dgm:t>
        <a:bodyPr/>
        <a:lstStyle/>
        <a:p>
          <a:endParaRPr lang="ru-RU"/>
        </a:p>
      </dgm:t>
    </dgm:pt>
    <dgm:pt modelId="{9B3DCF9D-A82F-4E5C-8B92-1117BE7201C3}">
      <dgm:prSet phldrT="[Текст]" custT="1"/>
      <dgm:spPr/>
      <dgm:t>
        <a:bodyPr/>
        <a:lstStyle/>
        <a:p>
          <a:r>
            <a:rPr lang="ru-RU" sz="2000" dirty="0"/>
            <a:t>Интеграция с методами машинного обучения</a:t>
          </a:r>
        </a:p>
      </dgm:t>
    </dgm:pt>
    <dgm:pt modelId="{B67FAB3D-81A2-4631-93D1-FF5D359DB7D4}" type="parTrans" cxnId="{8A2F2AA7-D56E-40AF-9A64-789204081CE7}">
      <dgm:prSet/>
      <dgm:spPr/>
      <dgm:t>
        <a:bodyPr/>
        <a:lstStyle/>
        <a:p>
          <a:endParaRPr lang="ru-RU"/>
        </a:p>
      </dgm:t>
    </dgm:pt>
    <dgm:pt modelId="{9EB4C395-C787-456C-BEE1-304A0D6D63F3}" type="sibTrans" cxnId="{8A2F2AA7-D56E-40AF-9A64-789204081CE7}">
      <dgm:prSet/>
      <dgm:spPr/>
      <dgm:t>
        <a:bodyPr/>
        <a:lstStyle/>
        <a:p>
          <a:endParaRPr lang="ru-RU"/>
        </a:p>
      </dgm:t>
    </dgm:pt>
    <dgm:pt modelId="{3F634FD2-47FF-4D1A-956A-FE9C87009464}">
      <dgm:prSet custT="1"/>
      <dgm:spPr/>
      <dgm:t>
        <a:bodyPr/>
        <a:lstStyle/>
        <a:p>
          <a:r>
            <a:rPr lang="ru-RU" sz="2000" dirty="0"/>
            <a:t>Проведена верификация модели на ряде тестовых случаев</a:t>
          </a:r>
        </a:p>
      </dgm:t>
    </dgm:pt>
    <dgm:pt modelId="{7B405315-5AA2-459B-8E33-FBA3CA44C895}" type="parTrans" cxnId="{EAFDB1F1-2C18-481D-AB51-5FC3EC50C796}">
      <dgm:prSet/>
      <dgm:spPr/>
      <dgm:t>
        <a:bodyPr/>
        <a:lstStyle/>
        <a:p>
          <a:endParaRPr lang="ru-RU"/>
        </a:p>
      </dgm:t>
    </dgm:pt>
    <dgm:pt modelId="{D7DC281F-EA78-4CE8-A56C-78FC5A614FC4}" type="sibTrans" cxnId="{EAFDB1F1-2C18-481D-AB51-5FC3EC50C796}">
      <dgm:prSet/>
      <dgm:spPr/>
      <dgm:t>
        <a:bodyPr/>
        <a:lstStyle/>
        <a:p>
          <a:endParaRPr lang="ru-RU"/>
        </a:p>
      </dgm:t>
    </dgm:pt>
    <dgm:pt modelId="{ABC2B3B0-D2BF-4EEC-9071-2A602C086E35}">
      <dgm:prSet custT="1"/>
      <dgm:spPr/>
      <dgm:t>
        <a:bodyPr/>
        <a:lstStyle/>
        <a:p>
          <a:r>
            <a:rPr lang="ru-RU" sz="2000" dirty="0"/>
            <a:t>Выявлены границы применимости </a:t>
          </a:r>
          <a:r>
            <a:rPr lang="ru-RU" sz="2000" dirty="0" err="1"/>
            <a:t>параболизированного</a:t>
          </a:r>
          <a:r>
            <a:rPr lang="ru-RU" sz="2000" dirty="0"/>
            <a:t> подхода</a:t>
          </a:r>
        </a:p>
      </dgm:t>
    </dgm:pt>
    <dgm:pt modelId="{9E2EB739-4F7E-4806-93FB-602E22B8053F}" type="parTrans" cxnId="{85EB7893-85BD-4DF8-BFF5-AC1CE8FA4C6E}">
      <dgm:prSet/>
      <dgm:spPr/>
      <dgm:t>
        <a:bodyPr/>
        <a:lstStyle/>
        <a:p>
          <a:endParaRPr lang="ru-RU"/>
        </a:p>
      </dgm:t>
    </dgm:pt>
    <dgm:pt modelId="{4ACC11D2-F1EF-4891-86FC-33B4DA0900EA}" type="sibTrans" cxnId="{85EB7893-85BD-4DF8-BFF5-AC1CE8FA4C6E}">
      <dgm:prSet/>
      <dgm:spPr/>
      <dgm:t>
        <a:bodyPr/>
        <a:lstStyle/>
        <a:p>
          <a:endParaRPr lang="ru-RU"/>
        </a:p>
      </dgm:t>
    </dgm:pt>
    <dgm:pt modelId="{579B17C9-7218-45D2-868A-0BCE24FEEFF1}">
      <dgm:prSet custT="1"/>
      <dgm:spPr/>
      <dgm:t>
        <a:bodyPr/>
        <a:lstStyle/>
        <a:p>
          <a:r>
            <a:rPr lang="ru-RU" sz="2000" dirty="0"/>
            <a:t>Разработан пользовательский интерфейс</a:t>
          </a:r>
        </a:p>
      </dgm:t>
    </dgm:pt>
    <dgm:pt modelId="{10A52D53-DC0C-43A1-B830-66404CC8B98A}" type="parTrans" cxnId="{512CABEE-A4B7-4A2C-B6D6-0D78EADB2CCF}">
      <dgm:prSet/>
      <dgm:spPr/>
      <dgm:t>
        <a:bodyPr/>
        <a:lstStyle/>
        <a:p>
          <a:endParaRPr lang="ru-RU"/>
        </a:p>
      </dgm:t>
    </dgm:pt>
    <dgm:pt modelId="{2A1AE282-75E5-40CB-A8FE-E8ECDB4DFDDA}" type="sibTrans" cxnId="{512CABEE-A4B7-4A2C-B6D6-0D78EADB2CCF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874E3F9-3DCC-49D9-BB8C-888635000FA2}">
          <dgm:prSet phldrT="[Текст]" custT="1"/>
          <dgm:spPr/>
          <dgm:t>
            <a:bodyPr/>
            <a:lstStyle/>
            <a:p>
              <a:r>
                <a:rPr lang="ru-RU" sz="2000" dirty="0"/>
                <a:t>Добавление моделей </a:t>
              </a:r>
              <a14:m>
                <m:oMath xmlns:m="http://schemas.openxmlformats.org/officeDocument/2006/math">
                  <m:r>
                    <a:rPr lang="en-US" sz="2000" b="0" i="1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20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𝜖</m:t>
                  </m:r>
                </m:oMath>
              </a14:m>
              <a:r>
                <a:rPr lang="en-US" sz="2000" dirty="0"/>
                <a:t> </a:t>
              </a:r>
              <a:r>
                <a:rPr lang="ru-RU" sz="2000" dirty="0"/>
                <a:t>или </a:t>
              </a:r>
              <a:r>
                <a:rPr lang="en-US" sz="2000" dirty="0"/>
                <a:t>SST</a:t>
              </a:r>
              <a:endParaRPr lang="ru-RU" sz="2000" dirty="0"/>
            </a:p>
          </dgm:t>
        </dgm:pt>
      </mc:Choice>
      <mc:Fallback xmlns="">
        <dgm:pt modelId="{C874E3F9-3DCC-49D9-BB8C-888635000FA2}">
          <dgm:prSet phldrT="[Текст]" custT="1"/>
          <dgm:spPr/>
          <dgm:t>
            <a:bodyPr/>
            <a:lstStyle/>
            <a:p>
              <a:r>
                <a:rPr lang="ru-RU" sz="2000" dirty="0"/>
                <a:t>Добавление моделей </a:t>
              </a:r>
              <a:r>
                <a:rPr lang="en-US" sz="2000" b="0" i="0">
                  <a:latin typeface="Cambria Math" panose="02040503050406030204" pitchFamily="18" charset="0"/>
                </a:rPr>
                <a:t>𝑘−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𝜖</a:t>
              </a:r>
              <a:r>
                <a:rPr lang="en-US" sz="2000" dirty="0"/>
                <a:t> </a:t>
              </a:r>
              <a:r>
                <a:rPr lang="ru-RU" sz="2000" dirty="0"/>
                <a:t>или </a:t>
              </a:r>
              <a:r>
                <a:rPr lang="en-US" sz="2000" dirty="0"/>
                <a:t>SST</a:t>
              </a:r>
              <a:endParaRPr lang="ru-RU" sz="2000" dirty="0"/>
            </a:p>
          </dgm:t>
        </dgm:pt>
      </mc:Fallback>
    </mc:AlternateContent>
    <dgm:pt modelId="{B1ECC6C4-60E1-4229-9548-01305129E7C6}" type="parTrans" cxnId="{622CAF51-A6D8-4011-AD01-0E8E43644191}">
      <dgm:prSet/>
      <dgm:spPr/>
      <dgm:t>
        <a:bodyPr/>
        <a:lstStyle/>
        <a:p>
          <a:endParaRPr lang="ru-RU"/>
        </a:p>
      </dgm:t>
    </dgm:pt>
    <dgm:pt modelId="{A21BE1E0-A580-4801-85DA-E942C8B04F19}" type="sibTrans" cxnId="{622CAF51-A6D8-4011-AD01-0E8E43644191}">
      <dgm:prSet/>
      <dgm:spPr/>
      <dgm:t>
        <a:bodyPr/>
        <a:lstStyle/>
        <a:p>
          <a:endParaRPr lang="ru-RU"/>
        </a:p>
      </dgm:t>
    </dgm:pt>
    <dgm:pt modelId="{E334439D-2123-407E-80D9-8C2B6EB0F6A6}" type="pres">
      <dgm:prSet presAssocID="{733D3209-E324-40CB-A143-C6CAFF4F4865}" presName="Name0" presStyleCnt="0">
        <dgm:presLayoutVars>
          <dgm:dir/>
          <dgm:animLvl val="lvl"/>
          <dgm:resizeHandles val="exact"/>
        </dgm:presLayoutVars>
      </dgm:prSet>
      <dgm:spPr/>
    </dgm:pt>
    <dgm:pt modelId="{98C4BF8A-A45E-4987-A025-4572839A08A3}" type="pres">
      <dgm:prSet presAssocID="{4918A930-CFD2-4D18-8E8F-1EFC239A67AC}" presName="linNode" presStyleCnt="0"/>
      <dgm:spPr/>
    </dgm:pt>
    <dgm:pt modelId="{99D5A95C-96B0-46F9-9BEC-F1536D2CF825}" type="pres">
      <dgm:prSet presAssocID="{4918A930-CFD2-4D18-8E8F-1EFC239A67AC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B7F0753C-6B16-4507-8129-EB25DF8838D9}" type="pres">
      <dgm:prSet presAssocID="{4918A930-CFD2-4D18-8E8F-1EFC239A67AC}" presName="descendantText" presStyleLbl="alignAccFollowNode1" presStyleIdx="0" presStyleCnt="2">
        <dgm:presLayoutVars>
          <dgm:bulletEnabled val="1"/>
        </dgm:presLayoutVars>
      </dgm:prSet>
      <dgm:spPr/>
    </dgm:pt>
    <dgm:pt modelId="{0BBB8655-D6A9-4E8C-9556-10A684108F67}" type="pres">
      <dgm:prSet presAssocID="{A7EF5AD2-24F1-482B-A107-A579C556EDA7}" presName="sp" presStyleCnt="0"/>
      <dgm:spPr/>
    </dgm:pt>
    <dgm:pt modelId="{371D20CF-51EC-4A98-AF4C-2E8A84FFB585}" type="pres">
      <dgm:prSet presAssocID="{6BAD1798-730C-4181-A4D1-F96DF977DB68}" presName="linNode" presStyleCnt="0"/>
      <dgm:spPr/>
    </dgm:pt>
    <dgm:pt modelId="{F1C8A8FC-1F38-47DE-BBA9-5A7F92B92AA4}" type="pres">
      <dgm:prSet presAssocID="{6BAD1798-730C-4181-A4D1-F96DF977DB68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EF38A46-3CA0-4577-B0E5-609E1C61EEEC}" type="pres">
      <dgm:prSet presAssocID="{6BAD1798-730C-4181-A4D1-F96DF977DB6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872E50E-073B-4FEB-BF7B-A7F7E0FEEB8C}" type="presOf" srcId="{C8952643-08A7-4AB3-A2E1-4D3BF3072EE4}" destId="{B7F0753C-6B16-4507-8129-EB25DF8838D9}" srcOrd="0" destOrd="0" presId="urn:microsoft.com/office/officeart/2005/8/layout/vList5"/>
    <dgm:cxn modelId="{06B48117-5B6F-4B5E-A04D-42865687EE83}" srcId="{4918A930-CFD2-4D18-8E8F-1EFC239A67AC}" destId="{C8952643-08A7-4AB3-A2E1-4D3BF3072EE4}" srcOrd="0" destOrd="0" parTransId="{1618010A-533F-4E1D-B3B4-A1A40E4C5387}" sibTransId="{1A751F7C-320A-4AB6-BAFA-C47D33FE58A7}"/>
    <dgm:cxn modelId="{98CFBC2C-4B4E-40E6-A209-470634E1408A}" srcId="{733D3209-E324-40CB-A143-C6CAFF4F4865}" destId="{6BAD1798-730C-4181-A4D1-F96DF977DB68}" srcOrd="1" destOrd="0" parTransId="{80E2598F-433F-4C60-842E-DAF5B7EC1592}" sibTransId="{6E3A0D4E-DA6F-48E6-9980-EBDDACB56AB4}"/>
    <dgm:cxn modelId="{26D7DA3A-4ECF-444F-B84B-45F805380430}" type="presOf" srcId="{6BAD1798-730C-4181-A4D1-F96DF977DB68}" destId="{F1C8A8FC-1F38-47DE-BBA9-5A7F92B92AA4}" srcOrd="0" destOrd="0" presId="urn:microsoft.com/office/officeart/2005/8/layout/vList5"/>
    <dgm:cxn modelId="{B38AB847-2403-450E-BADB-78A736055344}" type="presOf" srcId="{9B3DCF9D-A82F-4E5C-8B92-1117BE7201C3}" destId="{7EF38A46-3CA0-4577-B0E5-609E1C61EEEC}" srcOrd="0" destOrd="2" presId="urn:microsoft.com/office/officeart/2005/8/layout/vList5"/>
    <dgm:cxn modelId="{622CAF51-A6D8-4011-AD01-0E8E43644191}" srcId="{6BAD1798-730C-4181-A4D1-F96DF977DB68}" destId="{C874E3F9-3DCC-49D9-BB8C-888635000FA2}" srcOrd="3" destOrd="0" parTransId="{B1ECC6C4-60E1-4229-9548-01305129E7C6}" sibTransId="{A21BE1E0-A580-4801-85DA-E942C8B04F19}"/>
    <dgm:cxn modelId="{A2CFF075-C102-48F9-B8D9-672F259FB5FF}" type="presOf" srcId="{579B17C9-7218-45D2-868A-0BCE24FEEFF1}" destId="{B7F0753C-6B16-4507-8129-EB25DF8838D9}" srcOrd="0" destOrd="3" presId="urn:microsoft.com/office/officeart/2005/8/layout/vList5"/>
    <dgm:cxn modelId="{2FC29E78-6A4F-4667-94AD-910515E5338F}" type="presOf" srcId="{733D3209-E324-40CB-A143-C6CAFF4F4865}" destId="{E334439D-2123-407E-80D9-8C2B6EB0F6A6}" srcOrd="0" destOrd="0" presId="urn:microsoft.com/office/officeart/2005/8/layout/vList5"/>
    <dgm:cxn modelId="{1A90DF83-2AD3-4644-8FB6-F7A6BA2758EF}" type="presOf" srcId="{C874E3F9-3DCC-49D9-BB8C-888635000FA2}" destId="{7EF38A46-3CA0-4577-B0E5-609E1C61EEEC}" srcOrd="0" destOrd="3" presId="urn:microsoft.com/office/officeart/2005/8/layout/vList5"/>
    <dgm:cxn modelId="{72C1388C-6CA4-4997-83DF-60822ED14D70}" srcId="{733D3209-E324-40CB-A143-C6CAFF4F4865}" destId="{4918A930-CFD2-4D18-8E8F-1EFC239A67AC}" srcOrd="0" destOrd="0" parTransId="{5A1EF2E1-57E1-4737-8614-733647872DFD}" sibTransId="{A7EF5AD2-24F1-482B-A107-A579C556EDA7}"/>
    <dgm:cxn modelId="{27F00393-A40F-4933-A576-10D436E6FCCC}" srcId="{6BAD1798-730C-4181-A4D1-F96DF977DB68}" destId="{EEA40ADF-85F6-49A7-AA45-5563DA44F8CB}" srcOrd="0" destOrd="0" parTransId="{5C840187-14DA-4937-8991-97EF801E3C5C}" sibTransId="{797C5738-A712-4F08-8601-AFD3DBA54705}"/>
    <dgm:cxn modelId="{85EB7893-85BD-4DF8-BFF5-AC1CE8FA4C6E}" srcId="{4918A930-CFD2-4D18-8E8F-1EFC239A67AC}" destId="{ABC2B3B0-D2BF-4EEC-9071-2A602C086E35}" srcOrd="2" destOrd="0" parTransId="{9E2EB739-4F7E-4806-93FB-602E22B8053F}" sibTransId="{4ACC11D2-F1EF-4891-86FC-33B4DA0900EA}"/>
    <dgm:cxn modelId="{242A1F97-0319-437A-BA63-FC3F6994552A}" type="presOf" srcId="{ABC2B3B0-D2BF-4EEC-9071-2A602C086E35}" destId="{B7F0753C-6B16-4507-8129-EB25DF8838D9}" srcOrd="0" destOrd="2" presId="urn:microsoft.com/office/officeart/2005/8/layout/vList5"/>
    <dgm:cxn modelId="{8A2F2AA7-D56E-40AF-9A64-789204081CE7}" srcId="{6BAD1798-730C-4181-A4D1-F96DF977DB68}" destId="{9B3DCF9D-A82F-4E5C-8B92-1117BE7201C3}" srcOrd="2" destOrd="0" parTransId="{B67FAB3D-81A2-4631-93D1-FF5D359DB7D4}" sibTransId="{9EB4C395-C787-456C-BEE1-304A0D6D63F3}"/>
    <dgm:cxn modelId="{165111BB-BC88-47EB-A4FB-86780F1B64BF}" srcId="{6BAD1798-730C-4181-A4D1-F96DF977DB68}" destId="{A3E113EE-47F9-484E-B78D-AC1FBDE3C9B2}" srcOrd="1" destOrd="0" parTransId="{0C3C8A41-E9EA-4CFF-A78A-B16C32C2B8FD}" sibTransId="{0A5EAD69-F39B-4392-93F3-5C7E9ED7A051}"/>
    <dgm:cxn modelId="{7D6D93C7-8024-491E-A3E3-F314FF757159}" type="presOf" srcId="{A3E113EE-47F9-484E-B78D-AC1FBDE3C9B2}" destId="{7EF38A46-3CA0-4577-B0E5-609E1C61EEEC}" srcOrd="0" destOrd="1" presId="urn:microsoft.com/office/officeart/2005/8/layout/vList5"/>
    <dgm:cxn modelId="{1BA2FED5-FA46-4B26-AACD-99020ADA5D96}" type="presOf" srcId="{3F634FD2-47FF-4D1A-956A-FE9C87009464}" destId="{B7F0753C-6B16-4507-8129-EB25DF8838D9}" srcOrd="0" destOrd="1" presId="urn:microsoft.com/office/officeart/2005/8/layout/vList5"/>
    <dgm:cxn modelId="{B5DB6BD6-D896-41E4-A0E9-0ABCD4B10C79}" type="presOf" srcId="{4918A930-CFD2-4D18-8E8F-1EFC239A67AC}" destId="{99D5A95C-96B0-46F9-9BEC-F1536D2CF825}" srcOrd="0" destOrd="0" presId="urn:microsoft.com/office/officeart/2005/8/layout/vList5"/>
    <dgm:cxn modelId="{790D0BE0-C763-4C1A-8171-BAD1521A1BE0}" type="presOf" srcId="{EEA40ADF-85F6-49A7-AA45-5563DA44F8CB}" destId="{7EF38A46-3CA0-4577-B0E5-609E1C61EEEC}" srcOrd="0" destOrd="0" presId="urn:microsoft.com/office/officeart/2005/8/layout/vList5"/>
    <dgm:cxn modelId="{512CABEE-A4B7-4A2C-B6D6-0D78EADB2CCF}" srcId="{4918A930-CFD2-4D18-8E8F-1EFC239A67AC}" destId="{579B17C9-7218-45D2-868A-0BCE24FEEFF1}" srcOrd="3" destOrd="0" parTransId="{10A52D53-DC0C-43A1-B830-66404CC8B98A}" sibTransId="{2A1AE282-75E5-40CB-A8FE-E8ECDB4DFDDA}"/>
    <dgm:cxn modelId="{EAFDB1F1-2C18-481D-AB51-5FC3EC50C796}" srcId="{4918A930-CFD2-4D18-8E8F-1EFC239A67AC}" destId="{3F634FD2-47FF-4D1A-956A-FE9C87009464}" srcOrd="1" destOrd="0" parTransId="{7B405315-5AA2-459B-8E33-FBA3CA44C895}" sibTransId="{D7DC281F-EA78-4CE8-A56C-78FC5A614FC4}"/>
    <dgm:cxn modelId="{3D72EF1C-88E5-4F0F-840D-0FD8913FEE23}" type="presParOf" srcId="{E334439D-2123-407E-80D9-8C2B6EB0F6A6}" destId="{98C4BF8A-A45E-4987-A025-4572839A08A3}" srcOrd="0" destOrd="0" presId="urn:microsoft.com/office/officeart/2005/8/layout/vList5"/>
    <dgm:cxn modelId="{AFB35505-13BD-46CA-9FD3-6EB05D6B71E9}" type="presParOf" srcId="{98C4BF8A-A45E-4987-A025-4572839A08A3}" destId="{99D5A95C-96B0-46F9-9BEC-F1536D2CF825}" srcOrd="0" destOrd="0" presId="urn:microsoft.com/office/officeart/2005/8/layout/vList5"/>
    <dgm:cxn modelId="{594B64F1-AEAC-4D38-9D06-C7D7E0ED327D}" type="presParOf" srcId="{98C4BF8A-A45E-4987-A025-4572839A08A3}" destId="{B7F0753C-6B16-4507-8129-EB25DF8838D9}" srcOrd="1" destOrd="0" presId="urn:microsoft.com/office/officeart/2005/8/layout/vList5"/>
    <dgm:cxn modelId="{923F8B33-F209-428D-B66F-3FE594A7FC6F}" type="presParOf" srcId="{E334439D-2123-407E-80D9-8C2B6EB0F6A6}" destId="{0BBB8655-D6A9-4E8C-9556-10A684108F67}" srcOrd="1" destOrd="0" presId="urn:microsoft.com/office/officeart/2005/8/layout/vList5"/>
    <dgm:cxn modelId="{E7FC9C22-08ED-44CA-9321-0A13A2E955F3}" type="presParOf" srcId="{E334439D-2123-407E-80D9-8C2B6EB0F6A6}" destId="{371D20CF-51EC-4A98-AF4C-2E8A84FFB585}" srcOrd="2" destOrd="0" presId="urn:microsoft.com/office/officeart/2005/8/layout/vList5"/>
    <dgm:cxn modelId="{23EF252D-D171-4457-9A0F-69162D095FC1}" type="presParOf" srcId="{371D20CF-51EC-4A98-AF4C-2E8A84FFB585}" destId="{F1C8A8FC-1F38-47DE-BBA9-5A7F92B92AA4}" srcOrd="0" destOrd="0" presId="urn:microsoft.com/office/officeart/2005/8/layout/vList5"/>
    <dgm:cxn modelId="{9BF94A4B-4402-4276-AF98-0E944B298938}" type="presParOf" srcId="{371D20CF-51EC-4A98-AF4C-2E8A84FFB585}" destId="{7EF38A46-3CA0-4577-B0E5-609E1C61EEE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3D3209-E324-40CB-A143-C6CAFF4F48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18A930-CFD2-4D18-8E8F-1EFC239A67AC}">
      <dgm:prSet phldrT="[Текст]"/>
      <dgm:spPr/>
      <dgm:t>
        <a:bodyPr/>
        <a:lstStyle/>
        <a:p>
          <a:r>
            <a:rPr lang="ru-RU" dirty="0"/>
            <a:t>Текущее состояние</a:t>
          </a:r>
        </a:p>
      </dgm:t>
    </dgm:pt>
    <dgm:pt modelId="{5A1EF2E1-57E1-4737-8614-733647872DFD}" type="parTrans" cxnId="{72C1388C-6CA4-4997-83DF-60822ED14D70}">
      <dgm:prSet/>
      <dgm:spPr/>
      <dgm:t>
        <a:bodyPr/>
        <a:lstStyle/>
        <a:p>
          <a:endParaRPr lang="ru-RU"/>
        </a:p>
      </dgm:t>
    </dgm:pt>
    <dgm:pt modelId="{A7EF5AD2-24F1-482B-A107-A579C556EDA7}" type="sibTrans" cxnId="{72C1388C-6CA4-4997-83DF-60822ED14D70}">
      <dgm:prSet/>
      <dgm:spPr/>
      <dgm:t>
        <a:bodyPr/>
        <a:lstStyle/>
        <a:p>
          <a:endParaRPr lang="ru-RU"/>
        </a:p>
      </dgm:t>
    </dgm:pt>
    <dgm:pt modelId="{C8952643-08A7-4AB3-A2E1-4D3BF3072EE4}">
      <dgm:prSet phldrT="[Текст]" custT="1"/>
      <dgm:spPr/>
      <dgm:t>
        <a:bodyPr/>
        <a:lstStyle/>
        <a:p>
          <a:r>
            <a:rPr lang="ru-RU" sz="2000" dirty="0"/>
            <a:t>Разработана и реализована </a:t>
          </a:r>
          <a:r>
            <a:rPr lang="ru-RU" sz="2000" dirty="0" err="1"/>
            <a:t>параболизированная</a:t>
          </a:r>
          <a:r>
            <a:rPr lang="ru-RU" sz="2000" dirty="0"/>
            <a:t> модель струйных течений</a:t>
          </a:r>
        </a:p>
      </dgm:t>
    </dgm:pt>
    <dgm:pt modelId="{1618010A-533F-4E1D-B3B4-A1A40E4C5387}" type="parTrans" cxnId="{06B48117-5B6F-4B5E-A04D-42865687EE83}">
      <dgm:prSet/>
      <dgm:spPr/>
      <dgm:t>
        <a:bodyPr/>
        <a:lstStyle/>
        <a:p>
          <a:endParaRPr lang="ru-RU"/>
        </a:p>
      </dgm:t>
    </dgm:pt>
    <dgm:pt modelId="{1A751F7C-320A-4AB6-BAFA-C47D33FE58A7}" type="sibTrans" cxnId="{06B48117-5B6F-4B5E-A04D-42865687EE83}">
      <dgm:prSet/>
      <dgm:spPr/>
      <dgm:t>
        <a:bodyPr/>
        <a:lstStyle/>
        <a:p>
          <a:endParaRPr lang="ru-RU"/>
        </a:p>
      </dgm:t>
    </dgm:pt>
    <dgm:pt modelId="{6BAD1798-730C-4181-A4D1-F96DF977DB68}">
      <dgm:prSet phldrT="[Текст]"/>
      <dgm:spPr/>
      <dgm:t>
        <a:bodyPr/>
        <a:lstStyle/>
        <a:p>
          <a:r>
            <a:rPr lang="ru-RU" dirty="0"/>
            <a:t>Дальнейшее развитие</a:t>
          </a:r>
        </a:p>
      </dgm:t>
    </dgm:pt>
    <dgm:pt modelId="{80E2598F-433F-4C60-842E-DAF5B7EC1592}" type="parTrans" cxnId="{98CFBC2C-4B4E-40E6-A209-470634E1408A}">
      <dgm:prSet/>
      <dgm:spPr/>
      <dgm:t>
        <a:bodyPr/>
        <a:lstStyle/>
        <a:p>
          <a:endParaRPr lang="ru-RU"/>
        </a:p>
      </dgm:t>
    </dgm:pt>
    <dgm:pt modelId="{6E3A0D4E-DA6F-48E6-9980-EBDDACB56AB4}" type="sibTrans" cxnId="{98CFBC2C-4B4E-40E6-A209-470634E1408A}">
      <dgm:prSet/>
      <dgm:spPr/>
      <dgm:t>
        <a:bodyPr/>
        <a:lstStyle/>
        <a:p>
          <a:endParaRPr lang="ru-RU"/>
        </a:p>
      </dgm:t>
    </dgm:pt>
    <dgm:pt modelId="{EEA40ADF-85F6-49A7-AA45-5563DA44F8CB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5C840187-14DA-4937-8991-97EF801E3C5C}" type="parTrans" cxnId="{27F00393-A40F-4933-A576-10D436E6FCCC}">
      <dgm:prSet/>
      <dgm:spPr/>
      <dgm:t>
        <a:bodyPr/>
        <a:lstStyle/>
        <a:p>
          <a:endParaRPr lang="ru-RU"/>
        </a:p>
      </dgm:t>
    </dgm:pt>
    <dgm:pt modelId="{797C5738-A712-4F08-8601-AFD3DBA54705}" type="sibTrans" cxnId="{27F00393-A40F-4933-A576-10D436E6FCCC}">
      <dgm:prSet/>
      <dgm:spPr/>
      <dgm:t>
        <a:bodyPr/>
        <a:lstStyle/>
        <a:p>
          <a:endParaRPr lang="ru-RU"/>
        </a:p>
      </dgm:t>
    </dgm:pt>
    <dgm:pt modelId="{A3E113EE-47F9-484E-B78D-AC1FBDE3C9B2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C3C8A41-E9EA-4CFF-A78A-B16C32C2B8FD}" type="parTrans" cxnId="{165111BB-BC88-47EB-A4FB-86780F1B64BF}">
      <dgm:prSet/>
      <dgm:spPr/>
      <dgm:t>
        <a:bodyPr/>
        <a:lstStyle/>
        <a:p>
          <a:endParaRPr lang="ru-RU"/>
        </a:p>
      </dgm:t>
    </dgm:pt>
    <dgm:pt modelId="{0A5EAD69-F39B-4392-93F3-5C7E9ED7A051}" type="sibTrans" cxnId="{165111BB-BC88-47EB-A4FB-86780F1B64BF}">
      <dgm:prSet/>
      <dgm:spPr/>
      <dgm:t>
        <a:bodyPr/>
        <a:lstStyle/>
        <a:p>
          <a:endParaRPr lang="ru-RU"/>
        </a:p>
      </dgm:t>
    </dgm:pt>
    <dgm:pt modelId="{9B3DCF9D-A82F-4E5C-8B92-1117BE7201C3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B67FAB3D-81A2-4631-93D1-FF5D359DB7D4}" type="parTrans" cxnId="{8A2F2AA7-D56E-40AF-9A64-789204081CE7}">
      <dgm:prSet/>
      <dgm:spPr/>
      <dgm:t>
        <a:bodyPr/>
        <a:lstStyle/>
        <a:p>
          <a:endParaRPr lang="ru-RU"/>
        </a:p>
      </dgm:t>
    </dgm:pt>
    <dgm:pt modelId="{9EB4C395-C787-456C-BEE1-304A0D6D63F3}" type="sibTrans" cxnId="{8A2F2AA7-D56E-40AF-9A64-789204081CE7}">
      <dgm:prSet/>
      <dgm:spPr/>
      <dgm:t>
        <a:bodyPr/>
        <a:lstStyle/>
        <a:p>
          <a:endParaRPr lang="ru-RU"/>
        </a:p>
      </dgm:t>
    </dgm:pt>
    <dgm:pt modelId="{3F634FD2-47FF-4D1A-956A-FE9C87009464}">
      <dgm:prSet custT="1"/>
      <dgm:spPr/>
      <dgm:t>
        <a:bodyPr/>
        <a:lstStyle/>
        <a:p>
          <a:r>
            <a:rPr lang="ru-RU" sz="2000" dirty="0"/>
            <a:t>Проведена верификация модели на ряде тестовых случаев</a:t>
          </a:r>
        </a:p>
      </dgm:t>
    </dgm:pt>
    <dgm:pt modelId="{7B405315-5AA2-459B-8E33-FBA3CA44C895}" type="parTrans" cxnId="{EAFDB1F1-2C18-481D-AB51-5FC3EC50C796}">
      <dgm:prSet/>
      <dgm:spPr/>
      <dgm:t>
        <a:bodyPr/>
        <a:lstStyle/>
        <a:p>
          <a:endParaRPr lang="ru-RU"/>
        </a:p>
      </dgm:t>
    </dgm:pt>
    <dgm:pt modelId="{D7DC281F-EA78-4CE8-A56C-78FC5A614FC4}" type="sibTrans" cxnId="{EAFDB1F1-2C18-481D-AB51-5FC3EC50C796}">
      <dgm:prSet/>
      <dgm:spPr/>
      <dgm:t>
        <a:bodyPr/>
        <a:lstStyle/>
        <a:p>
          <a:endParaRPr lang="ru-RU"/>
        </a:p>
      </dgm:t>
    </dgm:pt>
    <dgm:pt modelId="{ABC2B3B0-D2BF-4EEC-9071-2A602C086E35}">
      <dgm:prSet custT="1"/>
      <dgm:spPr/>
      <dgm:t>
        <a:bodyPr/>
        <a:lstStyle/>
        <a:p>
          <a:r>
            <a:rPr lang="ru-RU" sz="2000" dirty="0"/>
            <a:t>Выявлены границы применимости </a:t>
          </a:r>
          <a:r>
            <a:rPr lang="ru-RU" sz="2000" dirty="0" err="1"/>
            <a:t>параболизированного</a:t>
          </a:r>
          <a:r>
            <a:rPr lang="ru-RU" sz="2000" dirty="0"/>
            <a:t> подхода</a:t>
          </a:r>
        </a:p>
      </dgm:t>
    </dgm:pt>
    <dgm:pt modelId="{9E2EB739-4F7E-4806-93FB-602E22B8053F}" type="parTrans" cxnId="{85EB7893-85BD-4DF8-BFF5-AC1CE8FA4C6E}">
      <dgm:prSet/>
      <dgm:spPr/>
      <dgm:t>
        <a:bodyPr/>
        <a:lstStyle/>
        <a:p>
          <a:endParaRPr lang="ru-RU"/>
        </a:p>
      </dgm:t>
    </dgm:pt>
    <dgm:pt modelId="{4ACC11D2-F1EF-4891-86FC-33B4DA0900EA}" type="sibTrans" cxnId="{85EB7893-85BD-4DF8-BFF5-AC1CE8FA4C6E}">
      <dgm:prSet/>
      <dgm:spPr/>
      <dgm:t>
        <a:bodyPr/>
        <a:lstStyle/>
        <a:p>
          <a:endParaRPr lang="ru-RU"/>
        </a:p>
      </dgm:t>
    </dgm:pt>
    <dgm:pt modelId="{579B17C9-7218-45D2-868A-0BCE24FEEFF1}">
      <dgm:prSet custT="1"/>
      <dgm:spPr/>
      <dgm:t>
        <a:bodyPr/>
        <a:lstStyle/>
        <a:p>
          <a:r>
            <a:rPr lang="ru-RU" sz="2000" dirty="0"/>
            <a:t>Разработан пользовательский интерфейс</a:t>
          </a:r>
        </a:p>
      </dgm:t>
    </dgm:pt>
    <dgm:pt modelId="{10A52D53-DC0C-43A1-B830-66404CC8B98A}" type="parTrans" cxnId="{512CABEE-A4B7-4A2C-B6D6-0D78EADB2CCF}">
      <dgm:prSet/>
      <dgm:spPr/>
      <dgm:t>
        <a:bodyPr/>
        <a:lstStyle/>
        <a:p>
          <a:endParaRPr lang="ru-RU"/>
        </a:p>
      </dgm:t>
    </dgm:pt>
    <dgm:pt modelId="{2A1AE282-75E5-40CB-A8FE-E8ECDB4DFDDA}" type="sibTrans" cxnId="{512CABEE-A4B7-4A2C-B6D6-0D78EADB2CCF}">
      <dgm:prSet/>
      <dgm:spPr/>
      <dgm:t>
        <a:bodyPr/>
        <a:lstStyle/>
        <a:p>
          <a:endParaRPr lang="ru-RU"/>
        </a:p>
      </dgm:t>
    </dgm:pt>
    <dgm:pt modelId="{C874E3F9-3DCC-49D9-BB8C-888635000FA2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B1ECC6C4-60E1-4229-9548-01305129E7C6}" type="parTrans" cxnId="{622CAF51-A6D8-4011-AD01-0E8E43644191}">
      <dgm:prSet/>
      <dgm:spPr/>
      <dgm:t>
        <a:bodyPr/>
        <a:lstStyle/>
        <a:p>
          <a:endParaRPr lang="ru-RU"/>
        </a:p>
      </dgm:t>
    </dgm:pt>
    <dgm:pt modelId="{A21BE1E0-A580-4801-85DA-E942C8B04F19}" type="sibTrans" cxnId="{622CAF51-A6D8-4011-AD01-0E8E43644191}">
      <dgm:prSet/>
      <dgm:spPr/>
      <dgm:t>
        <a:bodyPr/>
        <a:lstStyle/>
        <a:p>
          <a:endParaRPr lang="ru-RU"/>
        </a:p>
      </dgm:t>
    </dgm:pt>
    <dgm:pt modelId="{E334439D-2123-407E-80D9-8C2B6EB0F6A6}" type="pres">
      <dgm:prSet presAssocID="{733D3209-E324-40CB-A143-C6CAFF4F4865}" presName="Name0" presStyleCnt="0">
        <dgm:presLayoutVars>
          <dgm:dir/>
          <dgm:animLvl val="lvl"/>
          <dgm:resizeHandles val="exact"/>
        </dgm:presLayoutVars>
      </dgm:prSet>
      <dgm:spPr/>
    </dgm:pt>
    <dgm:pt modelId="{98C4BF8A-A45E-4987-A025-4572839A08A3}" type="pres">
      <dgm:prSet presAssocID="{4918A930-CFD2-4D18-8E8F-1EFC239A67AC}" presName="linNode" presStyleCnt="0"/>
      <dgm:spPr/>
    </dgm:pt>
    <dgm:pt modelId="{99D5A95C-96B0-46F9-9BEC-F1536D2CF825}" type="pres">
      <dgm:prSet presAssocID="{4918A930-CFD2-4D18-8E8F-1EFC239A67AC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B7F0753C-6B16-4507-8129-EB25DF8838D9}" type="pres">
      <dgm:prSet presAssocID="{4918A930-CFD2-4D18-8E8F-1EFC239A67AC}" presName="descendantText" presStyleLbl="alignAccFollowNode1" presStyleIdx="0" presStyleCnt="2">
        <dgm:presLayoutVars>
          <dgm:bulletEnabled val="1"/>
        </dgm:presLayoutVars>
      </dgm:prSet>
      <dgm:spPr/>
    </dgm:pt>
    <dgm:pt modelId="{0BBB8655-D6A9-4E8C-9556-10A684108F67}" type="pres">
      <dgm:prSet presAssocID="{A7EF5AD2-24F1-482B-A107-A579C556EDA7}" presName="sp" presStyleCnt="0"/>
      <dgm:spPr/>
    </dgm:pt>
    <dgm:pt modelId="{371D20CF-51EC-4A98-AF4C-2E8A84FFB585}" type="pres">
      <dgm:prSet presAssocID="{6BAD1798-730C-4181-A4D1-F96DF977DB68}" presName="linNode" presStyleCnt="0"/>
      <dgm:spPr/>
    </dgm:pt>
    <dgm:pt modelId="{F1C8A8FC-1F38-47DE-BBA9-5A7F92B92AA4}" type="pres">
      <dgm:prSet presAssocID="{6BAD1798-730C-4181-A4D1-F96DF977DB68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EF38A46-3CA0-4577-B0E5-609E1C61EEEC}" type="pres">
      <dgm:prSet presAssocID="{6BAD1798-730C-4181-A4D1-F96DF977DB6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872E50E-073B-4FEB-BF7B-A7F7E0FEEB8C}" type="presOf" srcId="{C8952643-08A7-4AB3-A2E1-4D3BF3072EE4}" destId="{B7F0753C-6B16-4507-8129-EB25DF8838D9}" srcOrd="0" destOrd="0" presId="urn:microsoft.com/office/officeart/2005/8/layout/vList5"/>
    <dgm:cxn modelId="{06B48117-5B6F-4B5E-A04D-42865687EE83}" srcId="{4918A930-CFD2-4D18-8E8F-1EFC239A67AC}" destId="{C8952643-08A7-4AB3-A2E1-4D3BF3072EE4}" srcOrd="0" destOrd="0" parTransId="{1618010A-533F-4E1D-B3B4-A1A40E4C5387}" sibTransId="{1A751F7C-320A-4AB6-BAFA-C47D33FE58A7}"/>
    <dgm:cxn modelId="{98CFBC2C-4B4E-40E6-A209-470634E1408A}" srcId="{733D3209-E324-40CB-A143-C6CAFF4F4865}" destId="{6BAD1798-730C-4181-A4D1-F96DF977DB68}" srcOrd="1" destOrd="0" parTransId="{80E2598F-433F-4C60-842E-DAF5B7EC1592}" sibTransId="{6E3A0D4E-DA6F-48E6-9980-EBDDACB56AB4}"/>
    <dgm:cxn modelId="{26D7DA3A-4ECF-444F-B84B-45F805380430}" type="presOf" srcId="{6BAD1798-730C-4181-A4D1-F96DF977DB68}" destId="{F1C8A8FC-1F38-47DE-BBA9-5A7F92B92AA4}" srcOrd="0" destOrd="0" presId="urn:microsoft.com/office/officeart/2005/8/layout/vList5"/>
    <dgm:cxn modelId="{B38AB847-2403-450E-BADB-78A736055344}" type="presOf" srcId="{9B3DCF9D-A82F-4E5C-8B92-1117BE7201C3}" destId="{7EF38A46-3CA0-4577-B0E5-609E1C61EEEC}" srcOrd="0" destOrd="2" presId="urn:microsoft.com/office/officeart/2005/8/layout/vList5"/>
    <dgm:cxn modelId="{622CAF51-A6D8-4011-AD01-0E8E43644191}" srcId="{6BAD1798-730C-4181-A4D1-F96DF977DB68}" destId="{C874E3F9-3DCC-49D9-BB8C-888635000FA2}" srcOrd="3" destOrd="0" parTransId="{B1ECC6C4-60E1-4229-9548-01305129E7C6}" sibTransId="{A21BE1E0-A580-4801-85DA-E942C8B04F19}"/>
    <dgm:cxn modelId="{A2CFF075-C102-48F9-B8D9-672F259FB5FF}" type="presOf" srcId="{579B17C9-7218-45D2-868A-0BCE24FEEFF1}" destId="{B7F0753C-6B16-4507-8129-EB25DF8838D9}" srcOrd="0" destOrd="3" presId="urn:microsoft.com/office/officeart/2005/8/layout/vList5"/>
    <dgm:cxn modelId="{2FC29E78-6A4F-4667-94AD-910515E5338F}" type="presOf" srcId="{733D3209-E324-40CB-A143-C6CAFF4F4865}" destId="{E334439D-2123-407E-80D9-8C2B6EB0F6A6}" srcOrd="0" destOrd="0" presId="urn:microsoft.com/office/officeart/2005/8/layout/vList5"/>
    <dgm:cxn modelId="{1A90DF83-2AD3-4644-8FB6-F7A6BA2758EF}" type="presOf" srcId="{C874E3F9-3DCC-49D9-BB8C-888635000FA2}" destId="{7EF38A46-3CA0-4577-B0E5-609E1C61EEEC}" srcOrd="0" destOrd="3" presId="urn:microsoft.com/office/officeart/2005/8/layout/vList5"/>
    <dgm:cxn modelId="{72C1388C-6CA4-4997-83DF-60822ED14D70}" srcId="{733D3209-E324-40CB-A143-C6CAFF4F4865}" destId="{4918A930-CFD2-4D18-8E8F-1EFC239A67AC}" srcOrd="0" destOrd="0" parTransId="{5A1EF2E1-57E1-4737-8614-733647872DFD}" sibTransId="{A7EF5AD2-24F1-482B-A107-A579C556EDA7}"/>
    <dgm:cxn modelId="{27F00393-A40F-4933-A576-10D436E6FCCC}" srcId="{6BAD1798-730C-4181-A4D1-F96DF977DB68}" destId="{EEA40ADF-85F6-49A7-AA45-5563DA44F8CB}" srcOrd="0" destOrd="0" parTransId="{5C840187-14DA-4937-8991-97EF801E3C5C}" sibTransId="{797C5738-A712-4F08-8601-AFD3DBA54705}"/>
    <dgm:cxn modelId="{85EB7893-85BD-4DF8-BFF5-AC1CE8FA4C6E}" srcId="{4918A930-CFD2-4D18-8E8F-1EFC239A67AC}" destId="{ABC2B3B0-D2BF-4EEC-9071-2A602C086E35}" srcOrd="2" destOrd="0" parTransId="{9E2EB739-4F7E-4806-93FB-602E22B8053F}" sibTransId="{4ACC11D2-F1EF-4891-86FC-33B4DA0900EA}"/>
    <dgm:cxn modelId="{242A1F97-0319-437A-BA63-FC3F6994552A}" type="presOf" srcId="{ABC2B3B0-D2BF-4EEC-9071-2A602C086E35}" destId="{B7F0753C-6B16-4507-8129-EB25DF8838D9}" srcOrd="0" destOrd="2" presId="urn:microsoft.com/office/officeart/2005/8/layout/vList5"/>
    <dgm:cxn modelId="{8A2F2AA7-D56E-40AF-9A64-789204081CE7}" srcId="{6BAD1798-730C-4181-A4D1-F96DF977DB68}" destId="{9B3DCF9D-A82F-4E5C-8B92-1117BE7201C3}" srcOrd="2" destOrd="0" parTransId="{B67FAB3D-81A2-4631-93D1-FF5D359DB7D4}" sibTransId="{9EB4C395-C787-456C-BEE1-304A0D6D63F3}"/>
    <dgm:cxn modelId="{165111BB-BC88-47EB-A4FB-86780F1B64BF}" srcId="{6BAD1798-730C-4181-A4D1-F96DF977DB68}" destId="{A3E113EE-47F9-484E-B78D-AC1FBDE3C9B2}" srcOrd="1" destOrd="0" parTransId="{0C3C8A41-E9EA-4CFF-A78A-B16C32C2B8FD}" sibTransId="{0A5EAD69-F39B-4392-93F3-5C7E9ED7A051}"/>
    <dgm:cxn modelId="{7D6D93C7-8024-491E-A3E3-F314FF757159}" type="presOf" srcId="{A3E113EE-47F9-484E-B78D-AC1FBDE3C9B2}" destId="{7EF38A46-3CA0-4577-B0E5-609E1C61EEEC}" srcOrd="0" destOrd="1" presId="urn:microsoft.com/office/officeart/2005/8/layout/vList5"/>
    <dgm:cxn modelId="{1BA2FED5-FA46-4B26-AACD-99020ADA5D96}" type="presOf" srcId="{3F634FD2-47FF-4D1A-956A-FE9C87009464}" destId="{B7F0753C-6B16-4507-8129-EB25DF8838D9}" srcOrd="0" destOrd="1" presId="urn:microsoft.com/office/officeart/2005/8/layout/vList5"/>
    <dgm:cxn modelId="{B5DB6BD6-D896-41E4-A0E9-0ABCD4B10C79}" type="presOf" srcId="{4918A930-CFD2-4D18-8E8F-1EFC239A67AC}" destId="{99D5A95C-96B0-46F9-9BEC-F1536D2CF825}" srcOrd="0" destOrd="0" presId="urn:microsoft.com/office/officeart/2005/8/layout/vList5"/>
    <dgm:cxn modelId="{790D0BE0-C763-4C1A-8171-BAD1521A1BE0}" type="presOf" srcId="{EEA40ADF-85F6-49A7-AA45-5563DA44F8CB}" destId="{7EF38A46-3CA0-4577-B0E5-609E1C61EEEC}" srcOrd="0" destOrd="0" presId="urn:microsoft.com/office/officeart/2005/8/layout/vList5"/>
    <dgm:cxn modelId="{512CABEE-A4B7-4A2C-B6D6-0D78EADB2CCF}" srcId="{4918A930-CFD2-4D18-8E8F-1EFC239A67AC}" destId="{579B17C9-7218-45D2-868A-0BCE24FEEFF1}" srcOrd="3" destOrd="0" parTransId="{10A52D53-DC0C-43A1-B830-66404CC8B98A}" sibTransId="{2A1AE282-75E5-40CB-A8FE-E8ECDB4DFDDA}"/>
    <dgm:cxn modelId="{EAFDB1F1-2C18-481D-AB51-5FC3EC50C796}" srcId="{4918A930-CFD2-4D18-8E8F-1EFC239A67AC}" destId="{3F634FD2-47FF-4D1A-956A-FE9C87009464}" srcOrd="1" destOrd="0" parTransId="{7B405315-5AA2-459B-8E33-FBA3CA44C895}" sibTransId="{D7DC281F-EA78-4CE8-A56C-78FC5A614FC4}"/>
    <dgm:cxn modelId="{3D72EF1C-88E5-4F0F-840D-0FD8913FEE23}" type="presParOf" srcId="{E334439D-2123-407E-80D9-8C2B6EB0F6A6}" destId="{98C4BF8A-A45E-4987-A025-4572839A08A3}" srcOrd="0" destOrd="0" presId="urn:microsoft.com/office/officeart/2005/8/layout/vList5"/>
    <dgm:cxn modelId="{AFB35505-13BD-46CA-9FD3-6EB05D6B71E9}" type="presParOf" srcId="{98C4BF8A-A45E-4987-A025-4572839A08A3}" destId="{99D5A95C-96B0-46F9-9BEC-F1536D2CF825}" srcOrd="0" destOrd="0" presId="urn:microsoft.com/office/officeart/2005/8/layout/vList5"/>
    <dgm:cxn modelId="{594B64F1-AEAC-4D38-9D06-C7D7E0ED327D}" type="presParOf" srcId="{98C4BF8A-A45E-4987-A025-4572839A08A3}" destId="{B7F0753C-6B16-4507-8129-EB25DF8838D9}" srcOrd="1" destOrd="0" presId="urn:microsoft.com/office/officeart/2005/8/layout/vList5"/>
    <dgm:cxn modelId="{923F8B33-F209-428D-B66F-3FE594A7FC6F}" type="presParOf" srcId="{E334439D-2123-407E-80D9-8C2B6EB0F6A6}" destId="{0BBB8655-D6A9-4E8C-9556-10A684108F67}" srcOrd="1" destOrd="0" presId="urn:microsoft.com/office/officeart/2005/8/layout/vList5"/>
    <dgm:cxn modelId="{E7FC9C22-08ED-44CA-9321-0A13A2E955F3}" type="presParOf" srcId="{E334439D-2123-407E-80D9-8C2B6EB0F6A6}" destId="{371D20CF-51EC-4A98-AF4C-2E8A84FFB585}" srcOrd="2" destOrd="0" presId="urn:microsoft.com/office/officeart/2005/8/layout/vList5"/>
    <dgm:cxn modelId="{23EF252D-D171-4457-9A0F-69162D095FC1}" type="presParOf" srcId="{371D20CF-51EC-4A98-AF4C-2E8A84FFB585}" destId="{F1C8A8FC-1F38-47DE-BBA9-5A7F92B92AA4}" srcOrd="0" destOrd="0" presId="urn:microsoft.com/office/officeart/2005/8/layout/vList5"/>
    <dgm:cxn modelId="{9BF94A4B-4402-4276-AF98-0E944B298938}" type="presParOf" srcId="{371D20CF-51EC-4A98-AF4C-2E8A84FFB585}" destId="{7EF38A46-3CA0-4577-B0E5-609E1C61EEE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7F667-44D1-4E20-A92A-AA4727E72C84}">
      <dsp:nvSpPr>
        <dsp:cNvPr id="0" name=""/>
        <dsp:cNvSpPr/>
      </dsp:nvSpPr>
      <dsp:spPr>
        <a:xfrm>
          <a:off x="233377" y="1113585"/>
          <a:ext cx="5269077" cy="6198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6A7B2-7792-4863-95DD-4DDBDFF82C02}">
      <dsp:nvSpPr>
        <dsp:cNvPr id="0" name=""/>
        <dsp:cNvSpPr/>
      </dsp:nvSpPr>
      <dsp:spPr>
        <a:xfrm>
          <a:off x="233377" y="1346391"/>
          <a:ext cx="387085" cy="3870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33CBB-4106-4E72-9D60-11D7967DAE5F}">
      <dsp:nvSpPr>
        <dsp:cNvPr id="0" name=""/>
        <dsp:cNvSpPr/>
      </dsp:nvSpPr>
      <dsp:spPr>
        <a:xfrm>
          <a:off x="692946" y="887639"/>
          <a:ext cx="3550831" cy="111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chemeClr val="tx1"/>
              </a:solidFill>
            </a:rPr>
            <a:t>Научная новизна</a:t>
          </a:r>
        </a:p>
      </dsp:txBody>
      <dsp:txXfrm>
        <a:off x="692946" y="887639"/>
        <a:ext cx="3550831" cy="1113585"/>
      </dsp:txXfrm>
    </dsp:sp>
    <dsp:sp modelId="{68EC7DD2-7E9A-4CCD-A458-961A83A30954}">
      <dsp:nvSpPr>
        <dsp:cNvPr id="0" name=""/>
        <dsp:cNvSpPr/>
      </dsp:nvSpPr>
      <dsp:spPr>
        <a:xfrm>
          <a:off x="233377" y="2248676"/>
          <a:ext cx="387075" cy="387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E3B74-DED9-4CB3-B183-B9A90C239B9C}">
      <dsp:nvSpPr>
        <dsp:cNvPr id="0" name=""/>
        <dsp:cNvSpPr/>
      </dsp:nvSpPr>
      <dsp:spPr>
        <a:xfrm>
          <a:off x="602212" y="1991076"/>
          <a:ext cx="4900242" cy="902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Расчёта турбулентных течений и неравновесной химической кинетики</a:t>
          </a:r>
        </a:p>
      </dsp:txBody>
      <dsp:txXfrm>
        <a:off x="602212" y="1991076"/>
        <a:ext cx="4900242" cy="902274"/>
      </dsp:txXfrm>
    </dsp:sp>
    <dsp:sp modelId="{412733B1-3888-4979-8D11-0EA7846E2B2F}">
      <dsp:nvSpPr>
        <dsp:cNvPr id="0" name=""/>
        <dsp:cNvSpPr/>
      </dsp:nvSpPr>
      <dsp:spPr>
        <a:xfrm>
          <a:off x="233377" y="3150951"/>
          <a:ext cx="387075" cy="387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710A7-6088-41B7-ACD6-2F72B5C225FB}">
      <dsp:nvSpPr>
        <dsp:cNvPr id="0" name=""/>
        <dsp:cNvSpPr/>
      </dsp:nvSpPr>
      <dsp:spPr>
        <a:xfrm>
          <a:off x="602212" y="2893351"/>
          <a:ext cx="4900242" cy="902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Установлены критерии применимости </a:t>
          </a:r>
          <a:r>
            <a:rPr lang="ru-RU" sz="2000" kern="1200" dirty="0" err="1"/>
            <a:t>параболизированной</a:t>
          </a:r>
          <a:r>
            <a:rPr lang="ru-RU" sz="2000" kern="1200" dirty="0"/>
            <a:t> модели</a:t>
          </a:r>
        </a:p>
      </dsp:txBody>
      <dsp:txXfrm>
        <a:off x="602212" y="2893351"/>
        <a:ext cx="4900242" cy="902274"/>
      </dsp:txXfrm>
    </dsp:sp>
    <dsp:sp modelId="{A57FE7BD-BB22-486D-B237-32E7541E9966}">
      <dsp:nvSpPr>
        <dsp:cNvPr id="0" name=""/>
        <dsp:cNvSpPr/>
      </dsp:nvSpPr>
      <dsp:spPr>
        <a:xfrm>
          <a:off x="233377" y="4053226"/>
          <a:ext cx="387075" cy="387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FA315-2D52-41A2-A824-1040FBD17FDE}">
      <dsp:nvSpPr>
        <dsp:cNvPr id="0" name=""/>
        <dsp:cNvSpPr/>
      </dsp:nvSpPr>
      <dsp:spPr>
        <a:xfrm>
          <a:off x="602212" y="3795626"/>
          <a:ext cx="4900242" cy="902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Выявлена зависимость погрешности от степени детализации хим. процесса</a:t>
          </a:r>
        </a:p>
      </dsp:txBody>
      <dsp:txXfrm>
        <a:off x="602212" y="3795626"/>
        <a:ext cx="4900242" cy="902274"/>
      </dsp:txXfrm>
    </dsp:sp>
    <dsp:sp modelId="{265D1576-0532-428D-8578-62205C908D62}">
      <dsp:nvSpPr>
        <dsp:cNvPr id="0" name=""/>
        <dsp:cNvSpPr/>
      </dsp:nvSpPr>
      <dsp:spPr>
        <a:xfrm>
          <a:off x="233377" y="4955501"/>
          <a:ext cx="387075" cy="387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F2642-5A32-4C89-89B0-C203B1AA0671}">
      <dsp:nvSpPr>
        <dsp:cNvPr id="0" name=""/>
        <dsp:cNvSpPr/>
      </dsp:nvSpPr>
      <dsp:spPr>
        <a:xfrm>
          <a:off x="602212" y="4697901"/>
          <a:ext cx="4900242" cy="902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Сравнение точности параболизованной системы и полного Навье-Стокса</a:t>
          </a:r>
        </a:p>
      </dsp:txBody>
      <dsp:txXfrm>
        <a:off x="602212" y="4697901"/>
        <a:ext cx="4900242" cy="902274"/>
      </dsp:txXfrm>
    </dsp:sp>
    <dsp:sp modelId="{4D8CCE4B-CCD7-4C67-A4AA-77776053392D}">
      <dsp:nvSpPr>
        <dsp:cNvPr id="0" name=""/>
        <dsp:cNvSpPr/>
      </dsp:nvSpPr>
      <dsp:spPr>
        <a:xfrm>
          <a:off x="5765908" y="1113585"/>
          <a:ext cx="5269077" cy="6198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7EB90-7114-4B93-9683-098A05881734}">
      <dsp:nvSpPr>
        <dsp:cNvPr id="0" name=""/>
        <dsp:cNvSpPr/>
      </dsp:nvSpPr>
      <dsp:spPr>
        <a:xfrm>
          <a:off x="5765908" y="1346391"/>
          <a:ext cx="387085" cy="3870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EC8B0-3CD2-4E1E-AA76-9D18701E2447}">
      <dsp:nvSpPr>
        <dsp:cNvPr id="0" name=""/>
        <dsp:cNvSpPr/>
      </dsp:nvSpPr>
      <dsp:spPr>
        <a:xfrm>
          <a:off x="6261781" y="868218"/>
          <a:ext cx="4664819" cy="111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chemeClr val="tx1"/>
              </a:solidFill>
            </a:rPr>
            <a:t>Практическая значимость</a:t>
          </a:r>
        </a:p>
      </dsp:txBody>
      <dsp:txXfrm>
        <a:off x="6261781" y="868218"/>
        <a:ext cx="4664819" cy="1113585"/>
      </dsp:txXfrm>
    </dsp:sp>
    <dsp:sp modelId="{8D66EEA6-6A07-4D09-9031-3EA9BB228A9D}">
      <dsp:nvSpPr>
        <dsp:cNvPr id="0" name=""/>
        <dsp:cNvSpPr/>
      </dsp:nvSpPr>
      <dsp:spPr>
        <a:xfrm>
          <a:off x="5797277" y="2313317"/>
          <a:ext cx="387075" cy="387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5E2BCD-00B2-4960-AB86-481D3C37D6F3}">
      <dsp:nvSpPr>
        <dsp:cNvPr id="0" name=""/>
        <dsp:cNvSpPr/>
      </dsp:nvSpPr>
      <dsp:spPr>
        <a:xfrm>
          <a:off x="6368121" y="2132652"/>
          <a:ext cx="4900242" cy="902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Моделирования горения и смесеобразования в энергетических установках</a:t>
          </a:r>
          <a:endParaRPr lang="ru-RU" sz="1000" kern="1200" dirty="0"/>
        </a:p>
      </dsp:txBody>
      <dsp:txXfrm>
        <a:off x="6368121" y="2132652"/>
        <a:ext cx="4900242" cy="902274"/>
      </dsp:txXfrm>
    </dsp:sp>
    <dsp:sp modelId="{4941DCE5-85B4-4698-BE8E-76DDB4C2E58C}">
      <dsp:nvSpPr>
        <dsp:cNvPr id="0" name=""/>
        <dsp:cNvSpPr/>
      </dsp:nvSpPr>
      <dsp:spPr>
        <a:xfrm>
          <a:off x="5806513" y="3160186"/>
          <a:ext cx="387075" cy="387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367A9-223E-4173-975D-A1DBD98CB543}">
      <dsp:nvSpPr>
        <dsp:cNvPr id="0" name=""/>
        <dsp:cNvSpPr/>
      </dsp:nvSpPr>
      <dsp:spPr>
        <a:xfrm>
          <a:off x="6368121" y="2893351"/>
          <a:ext cx="4900242" cy="902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Проектирование реактивных двигателей и сопловых аппаратов</a:t>
          </a:r>
        </a:p>
      </dsp:txBody>
      <dsp:txXfrm>
        <a:off x="6368121" y="2893351"/>
        <a:ext cx="4900242" cy="902274"/>
      </dsp:txXfrm>
    </dsp:sp>
    <dsp:sp modelId="{FAECBA0D-F189-4AC9-9798-912D524C1302}">
      <dsp:nvSpPr>
        <dsp:cNvPr id="0" name=""/>
        <dsp:cNvSpPr/>
      </dsp:nvSpPr>
      <dsp:spPr>
        <a:xfrm>
          <a:off x="5815752" y="4062461"/>
          <a:ext cx="387075" cy="387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473A9-C1B3-45CA-947C-E5EF9C937212}">
      <dsp:nvSpPr>
        <dsp:cNvPr id="0" name=""/>
        <dsp:cNvSpPr/>
      </dsp:nvSpPr>
      <dsp:spPr>
        <a:xfrm>
          <a:off x="6368121" y="3795626"/>
          <a:ext cx="4900242" cy="902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Научные исследования, связанные с неравновесными газодинамическими процессами</a:t>
          </a:r>
        </a:p>
      </dsp:txBody>
      <dsp:txXfrm>
        <a:off x="6368121" y="3795626"/>
        <a:ext cx="4900242" cy="902274"/>
      </dsp:txXfrm>
    </dsp:sp>
    <dsp:sp modelId="{006254B4-714F-463C-BE4A-665DF7359546}">
      <dsp:nvSpPr>
        <dsp:cNvPr id="0" name=""/>
        <dsp:cNvSpPr/>
      </dsp:nvSpPr>
      <dsp:spPr>
        <a:xfrm>
          <a:off x="5861930" y="4946265"/>
          <a:ext cx="387075" cy="387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FC001-494D-4AA7-9B50-A062146C7DCC}">
      <dsp:nvSpPr>
        <dsp:cNvPr id="0" name=""/>
        <dsp:cNvSpPr/>
      </dsp:nvSpPr>
      <dsp:spPr>
        <a:xfrm>
          <a:off x="6368121" y="4697901"/>
          <a:ext cx="4900242" cy="902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Трудности экспериментальных исследований </a:t>
          </a:r>
        </a:p>
      </dsp:txBody>
      <dsp:txXfrm>
        <a:off x="6368121" y="4697901"/>
        <a:ext cx="4900242" cy="902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0753C-6B16-4507-8129-EB25DF8838D9}">
      <dsp:nvSpPr>
        <dsp:cNvPr id="0" name=""/>
        <dsp:cNvSpPr/>
      </dsp:nvSpPr>
      <dsp:spPr>
        <a:xfrm rot="5400000">
          <a:off x="5837438" y="-1922910"/>
          <a:ext cx="2114550" cy="648914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Разработана и реализована </a:t>
          </a:r>
          <a:r>
            <a:rPr lang="ru-RU" sz="2000" kern="1200" dirty="0" err="1"/>
            <a:t>параболизированная</a:t>
          </a:r>
          <a:r>
            <a:rPr lang="ru-RU" sz="2000" kern="1200" dirty="0"/>
            <a:t> модель струйных течений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Проведена верификация модели на ряде тестовых случаев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Выявлены границы применимости </a:t>
          </a:r>
          <a:r>
            <a:rPr lang="ru-RU" sz="2000" kern="1200" dirty="0" err="1"/>
            <a:t>параболизированного</a:t>
          </a:r>
          <a:r>
            <a:rPr lang="ru-RU" sz="2000" kern="1200" dirty="0"/>
            <a:t> подхода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Разработан пользовательский интерфейс</a:t>
          </a:r>
        </a:p>
      </dsp:txBody>
      <dsp:txXfrm rot="-5400000">
        <a:off x="3650143" y="367609"/>
        <a:ext cx="6385917" cy="1908102"/>
      </dsp:txXfrm>
    </dsp:sp>
    <dsp:sp modelId="{99D5A95C-96B0-46F9-9BEC-F1536D2CF825}">
      <dsp:nvSpPr>
        <dsp:cNvPr id="0" name=""/>
        <dsp:cNvSpPr/>
      </dsp:nvSpPr>
      <dsp:spPr>
        <a:xfrm>
          <a:off x="0" y="66"/>
          <a:ext cx="3650142" cy="26431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kern="1200" dirty="0"/>
            <a:t>Текущее состояние</a:t>
          </a:r>
        </a:p>
      </dsp:txBody>
      <dsp:txXfrm>
        <a:off x="129030" y="129096"/>
        <a:ext cx="3392082" cy="2385127"/>
      </dsp:txXfrm>
    </dsp:sp>
    <dsp:sp modelId="{7EF38A46-3CA0-4577-B0E5-609E1C61EEEC}">
      <dsp:nvSpPr>
        <dsp:cNvPr id="0" name=""/>
        <dsp:cNvSpPr/>
      </dsp:nvSpPr>
      <dsp:spPr>
        <a:xfrm rot="5400000">
          <a:off x="5837438" y="852436"/>
          <a:ext cx="2114550" cy="648914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Исправление ошибок и недочётов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Оптимизация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Интеграция с методами машинного обучения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Добавление моделей </a:t>
          </a: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𝑘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−</m:t>
              </m:r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𝜖</m:t>
              </m:r>
            </m:oMath>
          </a14:m>
          <a:r>
            <a:rPr lang="en-US" sz="2000" kern="1200" dirty="0"/>
            <a:t> </a:t>
          </a:r>
          <a:r>
            <a:rPr lang="ru-RU" sz="2000" kern="1200" dirty="0"/>
            <a:t>или </a:t>
          </a:r>
          <a:r>
            <a:rPr lang="en-US" sz="2000" kern="1200" dirty="0"/>
            <a:t>SST</a:t>
          </a:r>
          <a:endParaRPr lang="ru-RU" sz="2000" kern="1200" dirty="0"/>
        </a:p>
      </dsp:txBody>
      <dsp:txXfrm rot="-5400000">
        <a:off x="3650143" y="3142955"/>
        <a:ext cx="6385917" cy="1908102"/>
      </dsp:txXfrm>
    </dsp:sp>
    <dsp:sp modelId="{F1C8A8FC-1F38-47DE-BBA9-5A7F92B92AA4}">
      <dsp:nvSpPr>
        <dsp:cNvPr id="0" name=""/>
        <dsp:cNvSpPr/>
      </dsp:nvSpPr>
      <dsp:spPr>
        <a:xfrm>
          <a:off x="0" y="2775413"/>
          <a:ext cx="3650142" cy="26431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kern="1200" dirty="0"/>
            <a:t>Дальнейшее развитие</a:t>
          </a:r>
        </a:p>
      </dsp:txBody>
      <dsp:txXfrm>
        <a:off x="129030" y="2904443"/>
        <a:ext cx="3392082" cy="2385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76324-D146-4FDE-87EF-7E7D8717F8E6}" type="datetime1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2391-67C8-42A5-B3BB-D2ED7E739516}" type="datetime1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C2CB-780F-44D2-A0EF-EF6EFE039D76}" type="datetime1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6152-6B01-4B14-8371-60EE3FE258B4}" type="datetime1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92D-EB74-44A5-B798-094CD282D0F8}" type="datetime1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5EA5-F8E5-45AE-BD12-6D7D2D272442}" type="datetime1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8AA3-652F-42AE-A4E5-E01B128E0626}" type="datetime1">
              <a:rPr lang="ru-RU" smtClean="0"/>
              <a:t>27.05.2025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AF95-E7F9-45CF-9C01-EE87C309F4DF}" type="datetime1">
              <a:rPr lang="ru-RU" smtClean="0"/>
              <a:t>27.05.2025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7B7FB-D513-4C44-9CA6-8045B7854762}" type="datetime1">
              <a:rPr lang="ru-RU" smtClean="0"/>
              <a:t>27.05.2025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BE4B-73BB-446E-A9DA-A67090C16913}" type="datetime1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CDB75-D083-4E4A-ACC8-8DF8F676B34A}" type="datetime1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6DFB1A00-C6AF-4815-A6FB-7E9383EF0EBD}" type="datetime1">
              <a:rPr lang="ru-RU" smtClean="0"/>
              <a:t>27.05.2025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М8О-406Б-19 Садаков Александр Александрович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магистранта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«Численное моделирование течения струй газа с неравновесным химическим процессом»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</a:t>
            </a:r>
            <a:r>
              <a:rPr lang="en-US" sz="2000" b="1" dirty="0">
                <a:latin typeface="Arial Narrow" panose="020B0606020202030204" pitchFamily="34" charset="0"/>
              </a:rPr>
              <a:t>2</a:t>
            </a:r>
            <a:r>
              <a:rPr lang="ru-RU" sz="2000" b="1" dirty="0">
                <a:latin typeface="Arial Narrow" panose="020B0606020202030204" pitchFamily="34" charset="0"/>
              </a:rPr>
              <a:t>07</a:t>
            </a:r>
            <a:r>
              <a:rPr lang="ru-RU" sz="2000" b="1" dirty="0"/>
              <a:t>М</a:t>
            </a:r>
            <a:r>
              <a:rPr lang="ru-RU" sz="2000" b="1" dirty="0">
                <a:latin typeface="Arial Narrow" panose="020B0606020202030204" pitchFamily="34" charset="0"/>
              </a:rPr>
              <a:t>-23: </a:t>
            </a:r>
            <a:r>
              <a:rPr lang="ru-RU" sz="2000" b="1" dirty="0"/>
              <a:t>Александр Александрович Садаков</a:t>
            </a:r>
            <a:endParaRPr lang="ru-RU" sz="2000" dirty="0">
              <a:latin typeface="Arial Narrow" panose="020B0606020202030204" pitchFamily="34" charset="0"/>
            </a:endParaRP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 </a:t>
            </a:r>
            <a:r>
              <a:rPr lang="ru-RU" sz="2000" dirty="0">
                <a:latin typeface="Arial Narrow" panose="020B0606020202030204" pitchFamily="34" charset="0"/>
              </a:rPr>
              <a:t>доцент, к.ф.-м.н. МАИ Ольга Львовна Демидова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</a:t>
            </a:r>
            <a:r>
              <a:rPr lang="en-US" sz="2000" dirty="0">
                <a:latin typeface="Arial Narrow" panose="020B0606020202030204" pitchFamily="34" charset="0"/>
              </a:rPr>
              <a:t>5</a:t>
            </a:r>
            <a:endParaRPr lang="ru-RU" sz="2000" dirty="0"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637BA-556E-7E3D-A16B-BC760B84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01649-1093-3EE1-5E51-3FA143E5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/>
          </a:bodyPr>
          <a:lstStyle/>
          <a:p>
            <a:r>
              <a:rPr lang="ru-RU" sz="3600" dirty="0"/>
              <a:t>Методы решения СДУ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7BB555-77A3-B211-8161-07737DF8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7A02D4-8127-14C6-5340-38D61CA6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35B4B4-A717-A16D-4B5C-3AEF6E09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86" y="2780361"/>
            <a:ext cx="5011036" cy="33966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316E49-1E66-339F-D910-EBC07F45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604" y="2780361"/>
            <a:ext cx="5538196" cy="2917822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2F40314-088A-6B14-5D83-9FB24ED92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9341"/>
            <a:ext cx="10515600" cy="1801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При использовании прямого численного моделирования течения, требуется на каждой итерации отдельно считать шаг по уравнениям химической кинетики. Для этого химическую модель можно представить в виде СДУ, для решения которой можно использовать маршевые методы семейства Рунге-Кутты.</a:t>
            </a:r>
          </a:p>
        </p:txBody>
      </p:sp>
    </p:spTree>
    <p:extLst>
      <p:ext uri="{BB962C8B-B14F-4D97-AF65-F5344CB8AC3E}">
        <p14:creationId xmlns:p14="http://schemas.microsoft.com/office/powerpoint/2010/main" val="220142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6"/>
            <a:ext cx="10515600" cy="682440"/>
          </a:xfrm>
        </p:spPr>
        <p:txBody>
          <a:bodyPr>
            <a:normAutofit fontScale="90000"/>
          </a:bodyPr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55F857-38B7-B907-7228-33592926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2329"/>
            <a:ext cx="10691434" cy="41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04"/>
            <a:ext cx="10515600" cy="522642"/>
          </a:xfrm>
        </p:spPr>
        <p:txBody>
          <a:bodyPr>
            <a:normAutofit fontScale="90000"/>
          </a:bodyPr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CC413-54CD-79F8-C6EB-0FD857E6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99" y="1054408"/>
            <a:ext cx="510983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Исходный код программы выложен в публичном репозитории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BBD6F4-AB18-7BE1-ACE4-7B202CD98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764" y="1054407"/>
            <a:ext cx="5031512" cy="50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7FB48-1489-DE75-17DE-2EC363D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50031-552B-133B-4B94-98AB0BC87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6"/>
            <a:ext cx="10515600" cy="682440"/>
          </a:xfrm>
        </p:spPr>
        <p:txBody>
          <a:bodyPr>
            <a:normAutofit/>
          </a:bodyPr>
          <a:lstStyle/>
          <a:p>
            <a:r>
              <a:rPr lang="ru-RU" dirty="0"/>
              <a:t>Пример работы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E38FA6-7AD7-D8C0-3056-ACF0DD44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6EDD4E-514A-5687-FF62-ABC693CC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13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A25650-3F8D-9000-CD24-6733617D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67" y="866027"/>
            <a:ext cx="7609899" cy="26309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1B5D207-8033-5959-79F7-32BFA683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743" y="3560246"/>
            <a:ext cx="7609899" cy="263097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8C97CC-70D9-59C4-FD5E-9B9CA34D0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09" y="796836"/>
            <a:ext cx="3452159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01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325DA-E37C-0E38-65F2-ABFD31A8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224DE-A5A9-A99D-EB6A-775E21D0E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6"/>
            <a:ext cx="10515600" cy="682440"/>
          </a:xfrm>
        </p:spPr>
        <p:txBody>
          <a:bodyPr>
            <a:normAutofit/>
          </a:bodyPr>
          <a:lstStyle/>
          <a:p>
            <a:r>
              <a:rPr lang="ru-RU" dirty="0"/>
              <a:t>Сравнение по времени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1EF633-1C8C-7F0C-7053-932413C3F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45BED6-F517-074C-FA91-EABD54E3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538231-1FCC-63D9-37E7-07D7E2B6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01336"/>
            <a:ext cx="5280493" cy="407170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7E0CD0F-D8C9-5CCD-D365-3B874BAB1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05171"/>
              </p:ext>
            </p:extLst>
          </p:nvPr>
        </p:nvGraphicFramePr>
        <p:xfrm>
          <a:off x="6118693" y="897805"/>
          <a:ext cx="5680362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454">
                  <a:extLst>
                    <a:ext uri="{9D8B030D-6E8A-4147-A177-3AD203B41FA5}">
                      <a16:colId xmlns:a16="http://schemas.microsoft.com/office/drawing/2014/main" val="3660602090"/>
                    </a:ext>
                  </a:extLst>
                </a:gridCol>
                <a:gridCol w="1893454">
                  <a:extLst>
                    <a:ext uri="{9D8B030D-6E8A-4147-A177-3AD203B41FA5}">
                      <a16:colId xmlns:a16="http://schemas.microsoft.com/office/drawing/2014/main" val="116979650"/>
                    </a:ext>
                  </a:extLst>
                </a:gridCol>
                <a:gridCol w="1893454">
                  <a:extLst>
                    <a:ext uri="{9D8B030D-6E8A-4147-A177-3AD203B41FA5}">
                      <a16:colId xmlns:a16="http://schemas.microsoft.com/office/drawing/2014/main" val="2796952696"/>
                    </a:ext>
                  </a:extLst>
                </a:gridCol>
              </a:tblGrid>
              <a:tr h="550850">
                <a:tc>
                  <a:txBody>
                    <a:bodyPr/>
                    <a:lstStyle/>
                    <a:p>
                      <a:r>
                        <a:rPr lang="ru-RU" sz="1600" dirty="0"/>
                        <a:t>Размер шага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Полная (мс)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err="1"/>
                        <a:t>Параболизованная</a:t>
                      </a:r>
                      <a:r>
                        <a:rPr lang="ru-RU" sz="1600" dirty="0"/>
                        <a:t> (мс)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99257"/>
                  </a:ext>
                </a:extLst>
              </a:tr>
              <a:tr h="347905">
                <a:tc>
                  <a:txBody>
                    <a:bodyPr/>
                    <a:lstStyle/>
                    <a:p>
                      <a:r>
                        <a:rPr lang="ru-RU" dirty="0"/>
                        <a:t>0.01500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31084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25292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60725"/>
                  </a:ext>
                </a:extLst>
              </a:tr>
              <a:tr h="347905">
                <a:tc>
                  <a:txBody>
                    <a:bodyPr/>
                    <a:lstStyle/>
                    <a:p>
                      <a:r>
                        <a:rPr lang="ru-RU" dirty="0"/>
                        <a:t>0.01125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58105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52341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76255"/>
                  </a:ext>
                </a:extLst>
              </a:tr>
              <a:tr h="347905">
                <a:tc>
                  <a:txBody>
                    <a:bodyPr/>
                    <a:lstStyle/>
                    <a:p>
                      <a:r>
                        <a:rPr lang="ru-RU" dirty="0"/>
                        <a:t>0.00750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125940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99813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219789"/>
                  </a:ext>
                </a:extLst>
              </a:tr>
              <a:tr h="347905">
                <a:tc>
                  <a:txBody>
                    <a:bodyPr/>
                    <a:lstStyle/>
                    <a:p>
                      <a:r>
                        <a:rPr lang="ru-RU" dirty="0"/>
                        <a:t>0.00553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222190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213594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603852"/>
                  </a:ext>
                </a:extLst>
              </a:tr>
              <a:tr h="347905">
                <a:tc>
                  <a:txBody>
                    <a:bodyPr/>
                    <a:lstStyle/>
                    <a:p>
                      <a:r>
                        <a:rPr lang="ru-RU" dirty="0"/>
                        <a:t>0.00375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448867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354095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318582"/>
                  </a:ext>
                </a:extLst>
              </a:tr>
              <a:tr h="347905">
                <a:tc>
                  <a:txBody>
                    <a:bodyPr/>
                    <a:lstStyle/>
                    <a:p>
                      <a:r>
                        <a:rPr lang="ru-RU" dirty="0"/>
                        <a:t>0.00187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1896193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1398431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828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84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B0A5C66-7657-CBEC-EF3D-C14FB202A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9A4CF-C6F6-3E7C-7B4D-27AAC043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6"/>
            <a:ext cx="10515600" cy="682440"/>
          </a:xfrm>
        </p:spPr>
        <p:txBody>
          <a:bodyPr>
            <a:normAutofit/>
          </a:bodyPr>
          <a:lstStyle/>
          <a:p>
            <a:r>
              <a:rPr lang="ru-RU" dirty="0"/>
              <a:t>Визуализация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1DB139-4B17-558E-E6B5-06809EDBD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D1FAA-66BE-6AF1-AC79-892BA4A7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15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36306F-F088-7A5F-CCDE-1A2F515E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51" y="701336"/>
            <a:ext cx="6506242" cy="43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C3666-061A-A121-AE56-82D0104DC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9C122-768B-FE24-D862-4F6C86A6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6"/>
            <a:ext cx="10515600" cy="682440"/>
          </a:xfrm>
        </p:spPr>
        <p:txBody>
          <a:bodyPr>
            <a:normAutofit/>
          </a:bodyPr>
          <a:lstStyle/>
          <a:p>
            <a:r>
              <a:rPr lang="ru-RU" dirty="0"/>
              <a:t>Результаты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9198FA-11A9-72FD-2D23-7469904F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C9B11E7-5280-3329-FDE8-9005355F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Схема 9">
                <a:extLst>
                  <a:ext uri="{FF2B5EF4-FFF2-40B4-BE49-F238E27FC236}">
                    <a16:creationId xmlns:a16="http://schemas.microsoft.com/office/drawing/2014/main" id="{041BB0C6-467D-26E0-0410-C15185C7DA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11561992"/>
                  </p:ext>
                </p:extLst>
              </p:nvPr>
            </p:nvGraphicFramePr>
            <p:xfrm>
              <a:off x="1026358" y="787531"/>
              <a:ext cx="10139284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0" name="Схема 9">
                <a:extLst>
                  <a:ext uri="{FF2B5EF4-FFF2-40B4-BE49-F238E27FC236}">
                    <a16:creationId xmlns:a16="http://schemas.microsoft.com/office/drawing/2014/main" id="{041BB0C6-467D-26E0-0410-C15185C7DA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11561992"/>
                  </p:ext>
                </p:extLst>
              </p:nvPr>
            </p:nvGraphicFramePr>
            <p:xfrm>
              <a:off x="1026358" y="787531"/>
              <a:ext cx="10139284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9719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12386-345E-05E1-2AD9-0DC4CAEF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/>
          </a:bodyPr>
          <a:lstStyle/>
          <a:p>
            <a:r>
              <a:rPr lang="ru-RU" sz="3600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52DC61-2CFF-E8B7-E814-2ABCE410E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7367"/>
            <a:ext cx="11058236" cy="5495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В качестве объекта исследования выбраны течения свободных струй газа, которые наблюдаются в энергетических установках таких как реактивные двигатели, камеры сгорания промышленных печей, горелочные устройства, испытательные стенды и т. д.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210FC8-EB30-3629-A13A-DBFF001A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7049AE-D6A7-BFBE-11EB-F3090B47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0CD3FF-7977-5029-DB10-86CFC748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782" y="2207491"/>
            <a:ext cx="6590436" cy="32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17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/>
          </a:bodyPr>
          <a:lstStyle/>
          <a:p>
            <a:r>
              <a:rPr lang="ru-RU" sz="3600" dirty="0"/>
              <a:t>Новизна и значимость работы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3</a:t>
            </a:fld>
            <a:endParaRPr lang="ru-RU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7D59A321-275B-6E84-41ED-A0AD07798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969058"/>
              </p:ext>
            </p:extLst>
          </p:nvPr>
        </p:nvGraphicFramePr>
        <p:xfrm>
          <a:off x="699655" y="-104031"/>
          <a:ext cx="11268364" cy="5608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380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51346" cy="523783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Цели работы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B2816-3538-8360-762C-1B08B5D559AC}"/>
              </a:ext>
            </a:extLst>
          </p:cNvPr>
          <p:cNvSpPr txBox="1"/>
          <p:nvPr/>
        </p:nvSpPr>
        <p:spPr>
          <a:xfrm>
            <a:off x="838198" y="1046565"/>
            <a:ext cx="1105787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разработка численного метода расчёта параметров течения стационарных химически реагирующих осесимметричных струй газа, а также проведение методических и параметрических расчетов по программам, созданным на его основе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моделирование</a:t>
            </a:r>
            <a:r>
              <a:rPr lang="en-US" sz="2000" dirty="0"/>
              <a:t> </a:t>
            </a:r>
            <a:r>
              <a:rPr lang="ru-RU" sz="2000" dirty="0"/>
              <a:t>ламинарных</a:t>
            </a:r>
            <a:r>
              <a:rPr lang="en-US" sz="2000" dirty="0"/>
              <a:t> </a:t>
            </a:r>
            <a:r>
              <a:rPr lang="ru-RU" sz="2000" dirty="0"/>
              <a:t>и</a:t>
            </a:r>
            <a:r>
              <a:rPr lang="en-US" sz="2000" dirty="0"/>
              <a:t> </a:t>
            </a:r>
            <a:r>
              <a:rPr lang="ru-RU" sz="2000" dirty="0"/>
              <a:t>турбулентных</a:t>
            </a:r>
            <a:r>
              <a:rPr lang="en-US" sz="2000" dirty="0"/>
              <a:t> </a:t>
            </a:r>
            <a:r>
              <a:rPr lang="ru-RU" sz="2000" dirty="0"/>
              <a:t>течений</a:t>
            </a:r>
            <a:r>
              <a:rPr lang="en-US" sz="2000" dirty="0"/>
              <a:t> </a:t>
            </a:r>
            <a:r>
              <a:rPr lang="ru-RU" sz="2000" dirty="0"/>
              <a:t>с</a:t>
            </a:r>
            <a:r>
              <a:rPr lang="en-US" sz="2000" dirty="0"/>
              <a:t> </a:t>
            </a:r>
            <a:r>
              <a:rPr lang="ru-RU" sz="2000" dirty="0"/>
              <a:t>химическими</a:t>
            </a:r>
            <a:r>
              <a:rPr lang="en-US" sz="2000" dirty="0"/>
              <a:t> </a:t>
            </a:r>
            <a:r>
              <a:rPr lang="ru-RU" sz="2000" dirty="0"/>
              <a:t>реакциями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обеспечение приемлемой точности расчётов при разумных вычислительных затратах;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проверка адекватности модели путём сопоставления с известными экспериментальными и численными данными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сравнение работы полной системы уравнений Навье-Стокса и их параболизованной версии по точности и вычислительным затратам</a:t>
            </a:r>
            <a:r>
              <a:rPr lang="en-US" sz="2000" dirty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DED3F-6409-96AC-0E6A-17FDFDBDC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83906-C7ED-664D-B101-17A4ECC67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96"/>
            <a:ext cx="10951346" cy="523783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Задачи работы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CFA281-47DC-6702-009F-5F4FA7A20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AEA31B-D6AB-712F-16FC-9677738E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5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9A28D7-75D2-8984-6301-11864643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92" y="1399599"/>
            <a:ext cx="9280015" cy="41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7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3A4D1-8569-52D9-778B-A7153DBD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1637C-306C-ADDF-F4A5-DF2BF9E9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/>
          </a:bodyPr>
          <a:lstStyle/>
          <a:p>
            <a:r>
              <a:rPr lang="ru-RU" sz="3600" dirty="0"/>
              <a:t>Основные уравнения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8A6D7F-3D42-C54B-CA84-A443E65F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C62505-C269-8B77-800F-CAF31732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F04FFB-C853-848C-305B-09EC18FC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8331"/>
            <a:ext cx="7210425" cy="58007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57C44C-3DA2-F0C4-5FE2-8F9E0259D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362" y="681037"/>
            <a:ext cx="14097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7EEB1-2CF2-D851-E801-0861F39B0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BC6E21-6C5D-77D9-4C3F-3A02432B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/>
          </a:bodyPr>
          <a:lstStyle/>
          <a:p>
            <a:r>
              <a:rPr lang="ru-RU" sz="3600" dirty="0"/>
              <a:t>Турбулентность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F56E06-2A82-9E2B-3363-03FC335B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80825B-52C0-E444-B31A-4A6BF106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7</a:t>
            </a:fld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451DB55-5C34-B015-C3F6-B14CA256E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064" y="979340"/>
            <a:ext cx="10805118" cy="2004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Турбулентное течение представляет собой сложный нестационарный процесс, характеризующийся хаотическими пульсациями скорости и давления.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данной работе реализованы 3 модели турбулентности.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A0C560-6736-EF0D-B07C-B7ACA8FA9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78" y="2577229"/>
            <a:ext cx="7534444" cy="32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5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B9C62-6550-2840-D76C-048DB8A04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70072-0221-C513-274A-9BEB5ECD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/>
          </a:bodyPr>
          <a:lstStyle/>
          <a:p>
            <a:r>
              <a:rPr lang="ru-RU" sz="3600" dirty="0"/>
              <a:t>Схема Кранка-Николсона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843B77-B532-E25C-A02A-D9925637F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A4F1D4-268E-BC15-AB88-914A649C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8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65D811-E536-38A4-AEFE-CB4D9863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710" y="559895"/>
            <a:ext cx="4452426" cy="30075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470E97-0D08-EA3D-8397-1F8E27D2C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647" y="3815567"/>
            <a:ext cx="4452425" cy="22487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54EBD2-274B-8A10-AB81-93E2741D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4820"/>
            <a:ext cx="5104223" cy="43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9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7"/>
            <a:ext cx="10515600" cy="551336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Моделирование процессов химической кинетики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ВКР (м) студента Садакова Александра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9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BAA3FE-FA1A-CDF9-D6F0-259FEB69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74" y="4057092"/>
            <a:ext cx="4199336" cy="229925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DE6F8D-223F-2632-0CD3-B17804AF7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359" y="4393205"/>
            <a:ext cx="4802050" cy="136513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8AC1EC4-A49C-466B-4D60-EF4C07467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98" y="730250"/>
            <a:ext cx="4148785" cy="5085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Общий вид записей реакций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F418BF-205F-8C38-588F-33F5D2C7E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35" y="1238805"/>
            <a:ext cx="4643624" cy="2220275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DA565692-3DC7-119A-4A5A-23456F36FC27}"/>
              </a:ext>
            </a:extLst>
          </p:cNvPr>
          <p:cNvSpPr txBox="1">
            <a:spLocks/>
          </p:cNvSpPr>
          <p:nvPr/>
        </p:nvSpPr>
        <p:spPr>
          <a:xfrm>
            <a:off x="838200" y="3668155"/>
            <a:ext cx="3619732" cy="50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СДУ химических реакций 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1690AC4-8EC9-4445-29C6-473FCC56C881}"/>
              </a:ext>
            </a:extLst>
          </p:cNvPr>
          <p:cNvSpPr txBox="1">
            <a:spLocks/>
          </p:cNvSpPr>
          <p:nvPr/>
        </p:nvSpPr>
        <p:spPr>
          <a:xfrm>
            <a:off x="5964360" y="730250"/>
            <a:ext cx="4342615" cy="50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Скорости протекания реакций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852FF188-8F24-61B8-0B97-66871493F69F}"/>
              </a:ext>
            </a:extLst>
          </p:cNvPr>
          <p:cNvSpPr txBox="1">
            <a:spLocks/>
          </p:cNvSpPr>
          <p:nvPr/>
        </p:nvSpPr>
        <p:spPr>
          <a:xfrm>
            <a:off x="5964359" y="3668155"/>
            <a:ext cx="5526681" cy="710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Скорости изменения мольно-массовых концентраций веществ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F00A4DE-A297-EAA4-15BF-D7CBA5DF5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976" y="1347202"/>
            <a:ext cx="5444064" cy="22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837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15930</TotalTime>
  <Words>571</Words>
  <Application>Microsoft Office PowerPoint</Application>
  <PresentationFormat>Широкоэкранный</PresentationFormat>
  <Paragraphs>114</Paragraphs>
  <Slides>16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Arial Narrow</vt:lpstr>
      <vt:lpstr>Calibri</vt:lpstr>
      <vt:lpstr>Cambria Math</vt:lpstr>
      <vt:lpstr>Impact</vt:lpstr>
      <vt:lpstr>Тема Office</vt:lpstr>
      <vt:lpstr>Выпускная квалификационная работа магистранта на тему: «Численное моделирование течения струй газа с неравновесным химическим процессом»</vt:lpstr>
      <vt:lpstr>Актуальность темы</vt:lpstr>
      <vt:lpstr>Новизна и значимость работы</vt:lpstr>
      <vt:lpstr>Цели работы</vt:lpstr>
      <vt:lpstr>Задачи работы</vt:lpstr>
      <vt:lpstr>Основные уравнения</vt:lpstr>
      <vt:lpstr>Турбулентность</vt:lpstr>
      <vt:lpstr>Схема Кранка-Николсона</vt:lpstr>
      <vt:lpstr>Моделирование процессов химической кинетики</vt:lpstr>
      <vt:lpstr>Методы решения СДУ</vt:lpstr>
      <vt:lpstr>Архитектура решения, алгоритм решения задачи</vt:lpstr>
      <vt:lpstr>Описание программной разработки</vt:lpstr>
      <vt:lpstr>Пример работы</vt:lpstr>
      <vt:lpstr>Сравнение по времени</vt:lpstr>
      <vt:lpstr>Визуализация</vt:lpstr>
      <vt:lpstr>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Александр Садаков</cp:lastModifiedBy>
  <cp:revision>181</cp:revision>
  <dcterms:created xsi:type="dcterms:W3CDTF">2023-03-28T19:07:26Z</dcterms:created>
  <dcterms:modified xsi:type="dcterms:W3CDTF">2025-05-27T09:43:09Z</dcterms:modified>
</cp:coreProperties>
</file>